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7A688C-9A33-4732-B0E5-4339CD0368F1}">
      <dgm:prSet phldrT="[Text]"/>
      <dgm:spPr/>
      <dgm:t>
        <a:bodyPr/>
        <a:lstStyle/>
        <a:p>
          <a:r>
            <a:rPr lang="en-US" dirty="0"/>
            <a:t>Step 1 Title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/>
        <a:lstStyle/>
        <a:p>
          <a:endParaRPr lang="en-US"/>
        </a:p>
      </dgm:t>
    </dgm:pt>
    <dgm:pt modelId="{CE5F2E4C-0A29-435E-80E4-C9A7708E60FD}" type="sibTrans" cxnId="{6C860BAA-A0DA-47F0-B7EB-8AFDEB00546E}">
      <dgm:prSet/>
      <dgm:spPr/>
      <dgm:t>
        <a:bodyPr/>
        <a:lstStyle/>
        <a:p>
          <a:endParaRPr lang="en-US"/>
        </a:p>
      </dgm:t>
    </dgm:pt>
    <dgm:pt modelId="{05803AED-30D5-4E84-A5CD-5A02867CB810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/>
        <a:lstStyle/>
        <a:p>
          <a:endParaRPr lang="en-US"/>
        </a:p>
      </dgm:t>
    </dgm:pt>
    <dgm:pt modelId="{98083EBD-8085-4A92-920A-1BD6D87CECF5}" type="sibTrans" cxnId="{A515DD64-AD40-4C20-B878-17697F4608CB}">
      <dgm:prSet/>
      <dgm:spPr/>
      <dgm:t>
        <a:bodyPr/>
        <a:lstStyle/>
        <a:p>
          <a:endParaRPr lang="en-US"/>
        </a:p>
      </dgm:t>
    </dgm:pt>
    <dgm:pt modelId="{857550A3-1492-443E-A90C-3580EDE72491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1F8DCC29-7704-48D1-B0FC-1B5AFE5F480D}" type="parTrans" cxnId="{52BA69C0-A2D4-41EE-90B1-19D940B44DF2}">
      <dgm:prSet/>
      <dgm:spPr/>
      <dgm:t>
        <a:bodyPr/>
        <a:lstStyle/>
        <a:p>
          <a:endParaRPr lang="en-US"/>
        </a:p>
      </dgm:t>
    </dgm:pt>
    <dgm:pt modelId="{09413B98-728A-459F-9DCE-055654452609}" type="sibTrans" cxnId="{52BA69C0-A2D4-41EE-90B1-19D940B44DF2}">
      <dgm:prSet/>
      <dgm:spPr/>
      <dgm:t>
        <a:bodyPr/>
        <a:lstStyle/>
        <a:p>
          <a:endParaRPr lang="en-US"/>
        </a:p>
      </dgm:t>
    </dgm:pt>
    <dgm:pt modelId="{F91A9C87-296D-4754-A02C-421C5A26AA95}">
      <dgm:prSet phldrT="[Text]"/>
      <dgm:spPr/>
      <dgm:t>
        <a:bodyPr/>
        <a:lstStyle/>
        <a:p>
          <a:r>
            <a:rPr lang="en-US" dirty="0"/>
            <a:t>Step 2 Title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/>
        <a:lstStyle/>
        <a:p>
          <a:endParaRPr lang="en-US"/>
        </a:p>
      </dgm:t>
    </dgm:pt>
    <dgm:pt modelId="{E654075E-0A3E-4B00-A69F-36E67945BC1F}" type="sibTrans" cxnId="{204612CE-BB27-458C-B5F5-794ADFB010D8}">
      <dgm:prSet/>
      <dgm:spPr/>
      <dgm:t>
        <a:bodyPr/>
        <a:lstStyle/>
        <a:p>
          <a:endParaRPr lang="en-US"/>
        </a:p>
      </dgm:t>
    </dgm:pt>
    <dgm:pt modelId="{CE21D22A-2878-4343-896C-01CF461A2D35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/>
        <a:lstStyle/>
        <a:p>
          <a:endParaRPr lang="en-US"/>
        </a:p>
      </dgm:t>
    </dgm:pt>
    <dgm:pt modelId="{5A33A45B-0AD0-4317-90E6-99CF85F7018E}" type="sibTrans" cxnId="{93ECD784-69F1-4CC0-AEDB-E9A052BA8C2F}">
      <dgm:prSet/>
      <dgm:spPr/>
      <dgm:t>
        <a:bodyPr/>
        <a:lstStyle/>
        <a:p>
          <a:endParaRPr lang="en-US"/>
        </a:p>
      </dgm:t>
    </dgm:pt>
    <dgm:pt modelId="{895829E4-456E-451B-AC58-6D6B3CACABDA}">
      <dgm:prSet phldrT="[Text]"/>
      <dgm:spPr/>
      <dgm:t>
        <a:bodyPr/>
        <a:lstStyle/>
        <a:p>
          <a:r>
            <a:rPr lang="en-US" dirty="0"/>
            <a:t>Step 3 Title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/>
        <a:lstStyle/>
        <a:p>
          <a:endParaRPr lang="en-US"/>
        </a:p>
      </dgm:t>
    </dgm:pt>
    <dgm:pt modelId="{1603209C-8F27-4020-9DAC-28BA094F65B1}" type="sibTrans" cxnId="{DF3964F4-24F4-472D-916C-21358AF7B831}">
      <dgm:prSet/>
      <dgm:spPr/>
      <dgm:t>
        <a:bodyPr/>
        <a:lstStyle/>
        <a:p>
          <a:endParaRPr lang="en-US"/>
        </a:p>
      </dgm:t>
    </dgm:pt>
    <dgm:pt modelId="{09053BC0-16B2-48EB-8FC5-10C92504B21D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/>
        <a:lstStyle/>
        <a:p>
          <a:endParaRPr lang="en-US"/>
        </a:p>
      </dgm:t>
    </dgm:pt>
    <dgm:pt modelId="{3050FE1C-0CCF-46B6-B83D-FB4044CE1788}" type="sibTrans" cxnId="{76DCFBE8-F971-4E05-9BCC-5B9893022DBD}">
      <dgm:prSet/>
      <dgm:spPr/>
      <dgm:t>
        <a:bodyPr/>
        <a:lstStyle/>
        <a:p>
          <a:endParaRPr lang="en-US"/>
        </a:p>
      </dgm:t>
    </dgm:pt>
    <dgm:pt modelId="{687CE4D2-AA5D-4E9E-BC78-A457E09A7D74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B61CC0F8-E7BA-47F4-963F-6DD5C7BC1282}" type="parTrans" cxnId="{BCE57026-6239-4539-93F3-0EBB49CE5E26}">
      <dgm:prSet/>
      <dgm:spPr/>
      <dgm:t>
        <a:bodyPr/>
        <a:lstStyle/>
        <a:p>
          <a:endParaRPr lang="en-US"/>
        </a:p>
      </dgm:t>
    </dgm:pt>
    <dgm:pt modelId="{9C9ECEF3-81F7-41DC-8B46-7E05522C8419}" type="sibTrans" cxnId="{BCE57026-6239-4539-93F3-0EBB49CE5E26}">
      <dgm:prSet/>
      <dgm:spPr/>
      <dgm:t>
        <a:bodyPr/>
        <a:lstStyle/>
        <a:p>
          <a:endParaRPr lang="en-US"/>
        </a:p>
      </dgm:t>
    </dgm:pt>
    <dgm:pt modelId="{2E3F7BD3-D36C-45FC-B613-249A8BA7901D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FA84E6D9-9D6A-4BB8-A4AE-59CCF1F5B118}" type="parTrans" cxnId="{D9F8ECB4-B9F4-412F-B2F1-46A140D9D24B}">
      <dgm:prSet/>
      <dgm:spPr/>
      <dgm:t>
        <a:bodyPr/>
        <a:lstStyle/>
        <a:p>
          <a:endParaRPr lang="en-US"/>
        </a:p>
      </dgm:t>
    </dgm:pt>
    <dgm:pt modelId="{7A249D33-47BB-4F7D-9A1A-829A015E640B}" type="sibTrans" cxnId="{D9F8ECB4-B9F4-412F-B2F1-46A140D9D24B}">
      <dgm:prSet/>
      <dgm:spPr/>
      <dgm:t>
        <a:bodyPr/>
        <a:lstStyle/>
        <a:p>
          <a:endParaRPr lang="en-US"/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Task description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Task description</a:t>
          </a:r>
        </a:p>
      </dsp:txBody>
      <dsp:txXfrm>
        <a:off x="0" y="332590"/>
        <a:ext cx="6994525" cy="1282049"/>
      </dsp:txXfrm>
    </dsp:sp>
    <dsp:sp modelId="{58DBC27A-1A08-46D5-BA00-1800E6A8A6BA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Step 1 Title</a:t>
          </a:r>
        </a:p>
      </dsp:txBody>
      <dsp:txXfrm>
        <a:off x="381429" y="39573"/>
        <a:ext cx="4832761" cy="586034"/>
      </dsp:txXfrm>
    </dsp:sp>
    <dsp:sp modelId="{83B6D919-C5B4-435C-B28D-2DF4A32205D6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Task description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Task description</a:t>
          </a:r>
        </a:p>
      </dsp:txBody>
      <dsp:txXfrm>
        <a:off x="0" y="2058160"/>
        <a:ext cx="6994525" cy="1282049"/>
      </dsp:txXfrm>
    </dsp:sp>
    <dsp:sp modelId="{D03735FB-8C0C-4D05-B725-6338C6B0B94F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Step 2 Title</a:t>
          </a:r>
        </a:p>
      </dsp:txBody>
      <dsp:txXfrm>
        <a:off x="381429" y="1765143"/>
        <a:ext cx="4832761" cy="586034"/>
      </dsp:txXfrm>
    </dsp:sp>
    <dsp:sp modelId="{6B9B2246-1157-4786-A5A0-254F1DAA443F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Task description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Task description</a:t>
          </a:r>
        </a:p>
      </dsp:txBody>
      <dsp:txXfrm>
        <a:off x="0" y="3783730"/>
        <a:ext cx="6994525" cy="1282049"/>
      </dsp:txXfrm>
    </dsp:sp>
    <dsp:sp modelId="{D92E738F-2254-4265-B34C-E04C8EA90CE3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Step 3 Title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with Caption Layout</a:t>
            </a:r>
          </a:p>
        </p:txBody>
      </p:sp>
      <p:pic>
        <p:nvPicPr>
          <p:cNvPr id="5" name="Picture Placeholder 4" title="Woman and young girl gardenin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Summer Section Header Layout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Autumn Section Header Layout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Winter Section Header Layout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Caption Layout and chart</a:t>
            </a:r>
          </a:p>
        </p:txBody>
      </p:sp>
      <p:graphicFrame>
        <p:nvGraphicFramePr>
          <p:cNvPr id="7" name="Content Placeholder 6" title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9440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974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Caption Layout with SmartArt</a:t>
            </a:r>
          </a:p>
        </p:txBody>
      </p:sp>
      <p:graphicFrame>
        <p:nvGraphicFramePr>
          <p:cNvPr id="4" name="Content Placeholder 3" title="Vertical accent list showing 3 groups arranged one below the other and bullet points are present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73791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133</Words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</vt:lpstr>
      <vt:lpstr>Four Seasons 16x9</vt:lpstr>
      <vt:lpstr>Title Slide Layout</vt:lpstr>
      <vt:lpstr>Section Header Layout</vt:lpstr>
      <vt:lpstr>Summer Section Header Layout</vt:lpstr>
      <vt:lpstr>Autumn Section Header Layout</vt:lpstr>
      <vt:lpstr>Winter Section Header Layout</vt:lpstr>
      <vt:lpstr>Title and Content Layout with List</vt:lpstr>
      <vt:lpstr>Content with Caption Layout and chart</vt:lpstr>
      <vt:lpstr>Two Content Layout with Table</vt:lpstr>
      <vt:lpstr>Content with Caption Layout with SmartArt</vt:lpstr>
      <vt:lpstr>Picture with Caption Layout</vt:lpstr>
      <vt:lpstr>Add a Slide Title - 1</vt:lpstr>
      <vt:lpstr>Add a Slide Title - 2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2012-12-11T16:40:34Z</dcterms:created>
  <dcterms:modified xsi:type="dcterms:W3CDTF">2017-05-01T11:03:57Z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