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0758" autoAdjust="0"/>
  </p:normalViewPr>
  <p:slideViewPr>
    <p:cSldViewPr snapToGrid="0">
      <p:cViewPr varScale="1">
        <p:scale>
          <a:sx n="78" d="100"/>
          <a:sy n="78" d="100"/>
        </p:scale>
        <p:origin x="28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C1E23-DEED-4881-9649-D4762C05BFCF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54FC3-7019-4130-999F-2934A1BA0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8C37A-3116-4396-BF80-C7455E378427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DC21C-4BBA-449A-9AC6-2347AA440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To change these cards, replace our sample content with your own. Or,</a:t>
            </a:r>
            <a:r>
              <a:rPr lang="en-US" baseline="0" smtClean="0"/>
              <a:t> if you’d rather start from a clean slate, press the New Slide button on the Home tab to insert a new page. Now enter your text and pictures in the empty placeholders.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C21C-4BBA-449A-9AC6-2347AA4403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38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To change these cards, replace our sample content with your own. Or,</a:t>
            </a:r>
            <a:r>
              <a:rPr lang="en-US" baseline="0" smtClean="0"/>
              <a:t> if you’d rather start from a clean slate, press the New Slide button on the Home tab to insert a new page. Now enter your text and pictures in the empty placeholders.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C21C-4BBA-449A-9AC6-2347AA4403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109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227" y="1167893"/>
            <a:ext cx="5485946" cy="3663393"/>
          </a:xfrm>
          <a:prstGeom prst="rect">
            <a:avLst/>
          </a:prstGeom>
        </p:spPr>
      </p:pic>
      <p:sp>
        <p:nvSpPr>
          <p:cNvPr id="18" name="snow"/>
          <p:cNvSpPr>
            <a:spLocks/>
          </p:cNvSpPr>
          <p:nvPr userDrawn="1"/>
        </p:nvSpPr>
        <p:spPr bwMode="auto">
          <a:xfrm>
            <a:off x="5503863" y="1163638"/>
            <a:ext cx="1144587" cy="1171575"/>
          </a:xfrm>
          <a:custGeom>
            <a:avLst/>
            <a:gdLst>
              <a:gd name="T0" fmla="*/ 188 w 361"/>
              <a:gd name="T1" fmla="*/ 110 h 369"/>
              <a:gd name="T2" fmla="*/ 154 w 361"/>
              <a:gd name="T3" fmla="*/ 77 h 369"/>
              <a:gd name="T4" fmla="*/ 152 w 361"/>
              <a:gd name="T5" fmla="*/ 47 h 369"/>
              <a:gd name="T6" fmla="*/ 135 w 361"/>
              <a:gd name="T7" fmla="*/ 40 h 369"/>
              <a:gd name="T8" fmla="*/ 119 w 361"/>
              <a:gd name="T9" fmla="*/ 47 h 369"/>
              <a:gd name="T10" fmla="*/ 119 w 361"/>
              <a:gd name="T11" fmla="*/ 80 h 369"/>
              <a:gd name="T12" fmla="*/ 135 w 361"/>
              <a:gd name="T13" fmla="*/ 87 h 369"/>
              <a:gd name="T14" fmla="*/ 148 w 361"/>
              <a:gd name="T15" fmla="*/ 83 h 369"/>
              <a:gd name="T16" fmla="*/ 181 w 361"/>
              <a:gd name="T17" fmla="*/ 115 h 369"/>
              <a:gd name="T18" fmla="*/ 165 w 361"/>
              <a:gd name="T19" fmla="*/ 149 h 369"/>
              <a:gd name="T20" fmla="*/ 63 w 361"/>
              <a:gd name="T21" fmla="*/ 149 h 369"/>
              <a:gd name="T22" fmla="*/ 32 w 361"/>
              <a:gd name="T23" fmla="*/ 121 h 369"/>
              <a:gd name="T24" fmla="*/ 0 w 361"/>
              <a:gd name="T25" fmla="*/ 153 h 369"/>
              <a:gd name="T26" fmla="*/ 32 w 361"/>
              <a:gd name="T27" fmla="*/ 185 h 369"/>
              <a:gd name="T28" fmla="*/ 63 w 361"/>
              <a:gd name="T29" fmla="*/ 157 h 369"/>
              <a:gd name="T30" fmla="*/ 165 w 361"/>
              <a:gd name="T31" fmla="*/ 157 h 369"/>
              <a:gd name="T32" fmla="*/ 181 w 361"/>
              <a:gd name="T33" fmla="*/ 191 h 369"/>
              <a:gd name="T34" fmla="*/ 148 w 361"/>
              <a:gd name="T35" fmla="*/ 223 h 369"/>
              <a:gd name="T36" fmla="*/ 135 w 361"/>
              <a:gd name="T37" fmla="*/ 219 h 369"/>
              <a:gd name="T38" fmla="*/ 119 w 361"/>
              <a:gd name="T39" fmla="*/ 226 h 369"/>
              <a:gd name="T40" fmla="*/ 112 w 361"/>
              <a:gd name="T41" fmla="*/ 242 h 369"/>
              <a:gd name="T42" fmla="*/ 119 w 361"/>
              <a:gd name="T43" fmla="*/ 258 h 369"/>
              <a:gd name="T44" fmla="*/ 135 w 361"/>
              <a:gd name="T45" fmla="*/ 265 h 369"/>
              <a:gd name="T46" fmla="*/ 152 w 361"/>
              <a:gd name="T47" fmla="*/ 258 h 369"/>
              <a:gd name="T48" fmla="*/ 154 w 361"/>
              <a:gd name="T49" fmla="*/ 229 h 369"/>
              <a:gd name="T50" fmla="*/ 188 w 361"/>
              <a:gd name="T51" fmla="*/ 196 h 369"/>
              <a:gd name="T52" fmla="*/ 212 w 361"/>
              <a:gd name="T53" fmla="*/ 204 h 369"/>
              <a:gd name="T54" fmla="*/ 212 w 361"/>
              <a:gd name="T55" fmla="*/ 306 h 369"/>
              <a:gd name="T56" fmla="*/ 184 w 361"/>
              <a:gd name="T57" fmla="*/ 338 h 369"/>
              <a:gd name="T58" fmla="*/ 216 w 361"/>
              <a:gd name="T59" fmla="*/ 369 h 369"/>
              <a:gd name="T60" fmla="*/ 248 w 361"/>
              <a:gd name="T61" fmla="*/ 338 h 369"/>
              <a:gd name="T62" fmla="*/ 221 w 361"/>
              <a:gd name="T63" fmla="*/ 306 h 369"/>
              <a:gd name="T64" fmla="*/ 221 w 361"/>
              <a:gd name="T65" fmla="*/ 204 h 369"/>
              <a:gd name="T66" fmla="*/ 254 w 361"/>
              <a:gd name="T67" fmla="*/ 188 h 369"/>
              <a:gd name="T68" fmla="*/ 295 w 361"/>
              <a:gd name="T69" fmla="*/ 229 h 369"/>
              <a:gd name="T70" fmla="*/ 298 w 361"/>
              <a:gd name="T71" fmla="*/ 258 h 369"/>
              <a:gd name="T72" fmla="*/ 314 w 361"/>
              <a:gd name="T73" fmla="*/ 265 h 369"/>
              <a:gd name="T74" fmla="*/ 330 w 361"/>
              <a:gd name="T75" fmla="*/ 258 h 369"/>
              <a:gd name="T76" fmla="*/ 330 w 361"/>
              <a:gd name="T77" fmla="*/ 226 h 369"/>
              <a:gd name="T78" fmla="*/ 314 w 361"/>
              <a:gd name="T79" fmla="*/ 219 h 369"/>
              <a:gd name="T80" fmla="*/ 301 w 361"/>
              <a:gd name="T81" fmla="*/ 223 h 369"/>
              <a:gd name="T82" fmla="*/ 259 w 361"/>
              <a:gd name="T83" fmla="*/ 182 h 369"/>
              <a:gd name="T84" fmla="*/ 268 w 361"/>
              <a:gd name="T85" fmla="*/ 157 h 369"/>
              <a:gd name="T86" fmla="*/ 361 w 361"/>
              <a:gd name="T87" fmla="*/ 157 h 369"/>
              <a:gd name="T88" fmla="*/ 361 w 361"/>
              <a:gd name="T89" fmla="*/ 149 h 369"/>
              <a:gd name="T90" fmla="*/ 268 w 361"/>
              <a:gd name="T91" fmla="*/ 149 h 369"/>
              <a:gd name="T92" fmla="*/ 259 w 361"/>
              <a:gd name="T93" fmla="*/ 124 h 369"/>
              <a:gd name="T94" fmla="*/ 301 w 361"/>
              <a:gd name="T95" fmla="*/ 83 h 369"/>
              <a:gd name="T96" fmla="*/ 314 w 361"/>
              <a:gd name="T97" fmla="*/ 87 h 369"/>
              <a:gd name="T98" fmla="*/ 330 w 361"/>
              <a:gd name="T99" fmla="*/ 80 h 369"/>
              <a:gd name="T100" fmla="*/ 330 w 361"/>
              <a:gd name="T101" fmla="*/ 47 h 369"/>
              <a:gd name="T102" fmla="*/ 314 w 361"/>
              <a:gd name="T103" fmla="*/ 40 h 369"/>
              <a:gd name="T104" fmla="*/ 298 w 361"/>
              <a:gd name="T105" fmla="*/ 47 h 369"/>
              <a:gd name="T106" fmla="*/ 295 w 361"/>
              <a:gd name="T107" fmla="*/ 77 h 369"/>
              <a:gd name="T108" fmla="*/ 254 w 361"/>
              <a:gd name="T109" fmla="*/ 117 h 369"/>
              <a:gd name="T110" fmla="*/ 221 w 361"/>
              <a:gd name="T111" fmla="*/ 101 h 369"/>
              <a:gd name="T112" fmla="*/ 221 w 361"/>
              <a:gd name="T113" fmla="*/ 0 h 369"/>
              <a:gd name="T114" fmla="*/ 212 w 361"/>
              <a:gd name="T115" fmla="*/ 0 h 369"/>
              <a:gd name="T116" fmla="*/ 212 w 361"/>
              <a:gd name="T117" fmla="*/ 101 h 369"/>
              <a:gd name="T118" fmla="*/ 188 w 361"/>
              <a:gd name="T119" fmla="*/ 110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61" h="369">
                <a:moveTo>
                  <a:pt x="188" y="110"/>
                </a:moveTo>
                <a:cubicBezTo>
                  <a:pt x="154" y="77"/>
                  <a:pt x="154" y="77"/>
                  <a:pt x="154" y="77"/>
                </a:cubicBezTo>
                <a:cubicBezTo>
                  <a:pt x="161" y="68"/>
                  <a:pt x="160" y="55"/>
                  <a:pt x="152" y="47"/>
                </a:cubicBezTo>
                <a:cubicBezTo>
                  <a:pt x="147" y="43"/>
                  <a:pt x="142" y="40"/>
                  <a:pt x="135" y="40"/>
                </a:cubicBezTo>
                <a:cubicBezTo>
                  <a:pt x="129" y="40"/>
                  <a:pt x="123" y="43"/>
                  <a:pt x="119" y="47"/>
                </a:cubicBezTo>
                <a:cubicBezTo>
                  <a:pt x="110" y="56"/>
                  <a:pt x="110" y="71"/>
                  <a:pt x="119" y="80"/>
                </a:cubicBezTo>
                <a:cubicBezTo>
                  <a:pt x="123" y="84"/>
                  <a:pt x="129" y="87"/>
                  <a:pt x="135" y="87"/>
                </a:cubicBezTo>
                <a:cubicBezTo>
                  <a:pt x="140" y="87"/>
                  <a:pt x="145" y="85"/>
                  <a:pt x="148" y="83"/>
                </a:cubicBezTo>
                <a:cubicBezTo>
                  <a:pt x="181" y="115"/>
                  <a:pt x="181" y="115"/>
                  <a:pt x="181" y="115"/>
                </a:cubicBezTo>
                <a:cubicBezTo>
                  <a:pt x="172" y="124"/>
                  <a:pt x="166" y="135"/>
                  <a:pt x="165" y="149"/>
                </a:cubicBezTo>
                <a:cubicBezTo>
                  <a:pt x="63" y="149"/>
                  <a:pt x="63" y="149"/>
                  <a:pt x="63" y="149"/>
                </a:cubicBezTo>
                <a:cubicBezTo>
                  <a:pt x="61" y="133"/>
                  <a:pt x="48" y="121"/>
                  <a:pt x="32" y="121"/>
                </a:cubicBezTo>
                <a:cubicBezTo>
                  <a:pt x="14" y="121"/>
                  <a:pt x="0" y="135"/>
                  <a:pt x="0" y="153"/>
                </a:cubicBezTo>
                <a:cubicBezTo>
                  <a:pt x="0" y="170"/>
                  <a:pt x="14" y="185"/>
                  <a:pt x="32" y="185"/>
                </a:cubicBezTo>
                <a:cubicBezTo>
                  <a:pt x="48" y="185"/>
                  <a:pt x="61" y="173"/>
                  <a:pt x="63" y="157"/>
                </a:cubicBezTo>
                <a:cubicBezTo>
                  <a:pt x="165" y="157"/>
                  <a:pt x="165" y="157"/>
                  <a:pt x="165" y="157"/>
                </a:cubicBezTo>
                <a:cubicBezTo>
                  <a:pt x="166" y="170"/>
                  <a:pt x="172" y="182"/>
                  <a:pt x="181" y="191"/>
                </a:cubicBezTo>
                <a:cubicBezTo>
                  <a:pt x="148" y="223"/>
                  <a:pt x="148" y="223"/>
                  <a:pt x="148" y="223"/>
                </a:cubicBezTo>
                <a:cubicBezTo>
                  <a:pt x="145" y="220"/>
                  <a:pt x="140" y="219"/>
                  <a:pt x="135" y="219"/>
                </a:cubicBezTo>
                <a:cubicBezTo>
                  <a:pt x="129" y="219"/>
                  <a:pt x="123" y="221"/>
                  <a:pt x="119" y="226"/>
                </a:cubicBezTo>
                <a:cubicBezTo>
                  <a:pt x="115" y="230"/>
                  <a:pt x="112" y="236"/>
                  <a:pt x="112" y="242"/>
                </a:cubicBezTo>
                <a:cubicBezTo>
                  <a:pt x="112" y="248"/>
                  <a:pt x="115" y="254"/>
                  <a:pt x="119" y="258"/>
                </a:cubicBezTo>
                <a:cubicBezTo>
                  <a:pt x="123" y="263"/>
                  <a:pt x="129" y="265"/>
                  <a:pt x="135" y="265"/>
                </a:cubicBezTo>
                <a:cubicBezTo>
                  <a:pt x="142" y="265"/>
                  <a:pt x="147" y="263"/>
                  <a:pt x="152" y="258"/>
                </a:cubicBezTo>
                <a:cubicBezTo>
                  <a:pt x="160" y="250"/>
                  <a:pt x="161" y="238"/>
                  <a:pt x="154" y="229"/>
                </a:cubicBezTo>
                <a:cubicBezTo>
                  <a:pt x="188" y="196"/>
                  <a:pt x="188" y="196"/>
                  <a:pt x="188" y="196"/>
                </a:cubicBezTo>
                <a:cubicBezTo>
                  <a:pt x="195" y="201"/>
                  <a:pt x="203" y="204"/>
                  <a:pt x="212" y="204"/>
                </a:cubicBezTo>
                <a:cubicBezTo>
                  <a:pt x="212" y="306"/>
                  <a:pt x="212" y="306"/>
                  <a:pt x="212" y="306"/>
                </a:cubicBezTo>
                <a:cubicBezTo>
                  <a:pt x="196" y="308"/>
                  <a:pt x="184" y="321"/>
                  <a:pt x="184" y="338"/>
                </a:cubicBezTo>
                <a:cubicBezTo>
                  <a:pt x="184" y="355"/>
                  <a:pt x="199" y="369"/>
                  <a:pt x="216" y="369"/>
                </a:cubicBezTo>
                <a:cubicBezTo>
                  <a:pt x="234" y="369"/>
                  <a:pt x="248" y="355"/>
                  <a:pt x="248" y="338"/>
                </a:cubicBezTo>
                <a:cubicBezTo>
                  <a:pt x="248" y="321"/>
                  <a:pt x="236" y="308"/>
                  <a:pt x="221" y="306"/>
                </a:cubicBezTo>
                <a:cubicBezTo>
                  <a:pt x="221" y="204"/>
                  <a:pt x="221" y="204"/>
                  <a:pt x="221" y="204"/>
                </a:cubicBezTo>
                <a:cubicBezTo>
                  <a:pt x="234" y="203"/>
                  <a:pt x="245" y="197"/>
                  <a:pt x="254" y="188"/>
                </a:cubicBezTo>
                <a:cubicBezTo>
                  <a:pt x="295" y="229"/>
                  <a:pt x="295" y="229"/>
                  <a:pt x="295" y="229"/>
                </a:cubicBezTo>
                <a:cubicBezTo>
                  <a:pt x="289" y="238"/>
                  <a:pt x="290" y="250"/>
                  <a:pt x="298" y="258"/>
                </a:cubicBezTo>
                <a:cubicBezTo>
                  <a:pt x="302" y="263"/>
                  <a:pt x="308" y="265"/>
                  <a:pt x="314" y="265"/>
                </a:cubicBezTo>
                <a:cubicBezTo>
                  <a:pt x="320" y="265"/>
                  <a:pt x="326" y="263"/>
                  <a:pt x="330" y="258"/>
                </a:cubicBezTo>
                <a:cubicBezTo>
                  <a:pt x="339" y="249"/>
                  <a:pt x="339" y="235"/>
                  <a:pt x="330" y="226"/>
                </a:cubicBezTo>
                <a:cubicBezTo>
                  <a:pt x="326" y="221"/>
                  <a:pt x="320" y="219"/>
                  <a:pt x="314" y="219"/>
                </a:cubicBezTo>
                <a:cubicBezTo>
                  <a:pt x="309" y="219"/>
                  <a:pt x="305" y="220"/>
                  <a:pt x="301" y="223"/>
                </a:cubicBezTo>
                <a:cubicBezTo>
                  <a:pt x="259" y="182"/>
                  <a:pt x="259" y="182"/>
                  <a:pt x="259" y="182"/>
                </a:cubicBezTo>
                <a:cubicBezTo>
                  <a:pt x="264" y="174"/>
                  <a:pt x="267" y="166"/>
                  <a:pt x="268" y="157"/>
                </a:cubicBezTo>
                <a:cubicBezTo>
                  <a:pt x="361" y="157"/>
                  <a:pt x="361" y="157"/>
                  <a:pt x="361" y="157"/>
                </a:cubicBezTo>
                <a:cubicBezTo>
                  <a:pt x="361" y="149"/>
                  <a:pt x="361" y="149"/>
                  <a:pt x="361" y="149"/>
                </a:cubicBezTo>
                <a:cubicBezTo>
                  <a:pt x="268" y="149"/>
                  <a:pt x="268" y="149"/>
                  <a:pt x="268" y="149"/>
                </a:cubicBezTo>
                <a:cubicBezTo>
                  <a:pt x="267" y="140"/>
                  <a:pt x="264" y="131"/>
                  <a:pt x="259" y="124"/>
                </a:cubicBezTo>
                <a:cubicBezTo>
                  <a:pt x="301" y="83"/>
                  <a:pt x="301" y="83"/>
                  <a:pt x="301" y="83"/>
                </a:cubicBezTo>
                <a:cubicBezTo>
                  <a:pt x="305" y="85"/>
                  <a:pt x="309" y="87"/>
                  <a:pt x="314" y="87"/>
                </a:cubicBezTo>
                <a:cubicBezTo>
                  <a:pt x="320" y="87"/>
                  <a:pt x="326" y="84"/>
                  <a:pt x="330" y="80"/>
                </a:cubicBezTo>
                <a:cubicBezTo>
                  <a:pt x="339" y="71"/>
                  <a:pt x="339" y="56"/>
                  <a:pt x="330" y="47"/>
                </a:cubicBezTo>
                <a:cubicBezTo>
                  <a:pt x="326" y="43"/>
                  <a:pt x="320" y="40"/>
                  <a:pt x="314" y="40"/>
                </a:cubicBezTo>
                <a:cubicBezTo>
                  <a:pt x="308" y="40"/>
                  <a:pt x="302" y="43"/>
                  <a:pt x="298" y="47"/>
                </a:cubicBezTo>
                <a:cubicBezTo>
                  <a:pt x="290" y="55"/>
                  <a:pt x="289" y="68"/>
                  <a:pt x="295" y="77"/>
                </a:cubicBezTo>
                <a:cubicBezTo>
                  <a:pt x="254" y="117"/>
                  <a:pt x="254" y="117"/>
                  <a:pt x="254" y="117"/>
                </a:cubicBezTo>
                <a:cubicBezTo>
                  <a:pt x="245" y="108"/>
                  <a:pt x="234" y="102"/>
                  <a:pt x="221" y="101"/>
                </a:cubicBezTo>
                <a:cubicBezTo>
                  <a:pt x="221" y="0"/>
                  <a:pt x="221" y="0"/>
                  <a:pt x="221" y="0"/>
                </a:cubicBezTo>
                <a:cubicBezTo>
                  <a:pt x="212" y="0"/>
                  <a:pt x="212" y="0"/>
                  <a:pt x="212" y="0"/>
                </a:cubicBezTo>
                <a:cubicBezTo>
                  <a:pt x="212" y="101"/>
                  <a:pt x="212" y="101"/>
                  <a:pt x="212" y="101"/>
                </a:cubicBezTo>
                <a:cubicBezTo>
                  <a:pt x="203" y="102"/>
                  <a:pt x="195" y="105"/>
                  <a:pt x="188" y="11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snow"/>
          <p:cNvSpPr>
            <a:spLocks/>
          </p:cNvSpPr>
          <p:nvPr userDrawn="1"/>
        </p:nvSpPr>
        <p:spPr bwMode="auto">
          <a:xfrm>
            <a:off x="3517900" y="1214438"/>
            <a:ext cx="560387" cy="565150"/>
          </a:xfrm>
          <a:custGeom>
            <a:avLst/>
            <a:gdLst>
              <a:gd name="T0" fmla="*/ 151 w 177"/>
              <a:gd name="T1" fmla="*/ 87 h 178"/>
              <a:gd name="T2" fmla="*/ 106 w 177"/>
              <a:gd name="T3" fmla="*/ 77 h 178"/>
              <a:gd name="T4" fmla="*/ 128 w 177"/>
              <a:gd name="T5" fmla="*/ 62 h 178"/>
              <a:gd name="T6" fmla="*/ 135 w 177"/>
              <a:gd name="T7" fmla="*/ 46 h 178"/>
              <a:gd name="T8" fmla="*/ 122 w 177"/>
              <a:gd name="T9" fmla="*/ 46 h 178"/>
              <a:gd name="T10" fmla="*/ 104 w 177"/>
              <a:gd name="T11" fmla="*/ 74 h 178"/>
              <a:gd name="T12" fmla="*/ 90 w 177"/>
              <a:gd name="T13" fmla="*/ 26 h 178"/>
              <a:gd name="T14" fmla="*/ 88 w 177"/>
              <a:gd name="T15" fmla="*/ 0 h 178"/>
              <a:gd name="T16" fmla="*/ 86 w 177"/>
              <a:gd name="T17" fmla="*/ 26 h 178"/>
              <a:gd name="T18" fmla="*/ 76 w 177"/>
              <a:gd name="T19" fmla="*/ 71 h 178"/>
              <a:gd name="T20" fmla="*/ 62 w 177"/>
              <a:gd name="T21" fmla="*/ 46 h 178"/>
              <a:gd name="T22" fmla="*/ 48 w 177"/>
              <a:gd name="T23" fmla="*/ 46 h 178"/>
              <a:gd name="T24" fmla="*/ 55 w 177"/>
              <a:gd name="T25" fmla="*/ 62 h 178"/>
              <a:gd name="T26" fmla="*/ 74 w 177"/>
              <a:gd name="T27" fmla="*/ 73 h 178"/>
              <a:gd name="T28" fmla="*/ 25 w 177"/>
              <a:gd name="T29" fmla="*/ 87 h 178"/>
              <a:gd name="T30" fmla="*/ 0 w 177"/>
              <a:gd name="T31" fmla="*/ 89 h 178"/>
              <a:gd name="T32" fmla="*/ 25 w 177"/>
              <a:gd name="T33" fmla="*/ 91 h 178"/>
              <a:gd name="T34" fmla="*/ 74 w 177"/>
              <a:gd name="T35" fmla="*/ 104 h 178"/>
              <a:gd name="T36" fmla="*/ 55 w 177"/>
              <a:gd name="T37" fmla="*/ 116 h 178"/>
              <a:gd name="T38" fmla="*/ 46 w 177"/>
              <a:gd name="T39" fmla="*/ 125 h 178"/>
              <a:gd name="T40" fmla="*/ 55 w 177"/>
              <a:gd name="T41" fmla="*/ 135 h 178"/>
              <a:gd name="T42" fmla="*/ 63 w 177"/>
              <a:gd name="T43" fmla="*/ 120 h 178"/>
              <a:gd name="T44" fmla="*/ 86 w 177"/>
              <a:gd name="T45" fmla="*/ 110 h 178"/>
              <a:gd name="T46" fmla="*/ 75 w 177"/>
              <a:gd name="T47" fmla="*/ 165 h 178"/>
              <a:gd name="T48" fmla="*/ 101 w 177"/>
              <a:gd name="T49" fmla="*/ 165 h 178"/>
              <a:gd name="T50" fmla="*/ 90 w 177"/>
              <a:gd name="T51" fmla="*/ 110 h 178"/>
              <a:gd name="T52" fmla="*/ 120 w 177"/>
              <a:gd name="T53" fmla="*/ 120 h 178"/>
              <a:gd name="T54" fmla="*/ 128 w 177"/>
              <a:gd name="T55" fmla="*/ 135 h 178"/>
              <a:gd name="T56" fmla="*/ 135 w 177"/>
              <a:gd name="T57" fmla="*/ 119 h 178"/>
              <a:gd name="T58" fmla="*/ 123 w 177"/>
              <a:gd name="T59" fmla="*/ 118 h 178"/>
              <a:gd name="T60" fmla="*/ 109 w 177"/>
              <a:gd name="T61" fmla="*/ 91 h 178"/>
              <a:gd name="T62" fmla="*/ 164 w 177"/>
              <a:gd name="T63" fmla="*/ 102 h 178"/>
              <a:gd name="T64" fmla="*/ 164 w 177"/>
              <a:gd name="T65" fmla="*/ 76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77" h="178">
                <a:moveTo>
                  <a:pt x="164" y="76"/>
                </a:moveTo>
                <a:cubicBezTo>
                  <a:pt x="157" y="76"/>
                  <a:pt x="152" y="81"/>
                  <a:pt x="151" y="87"/>
                </a:cubicBezTo>
                <a:cubicBezTo>
                  <a:pt x="109" y="87"/>
                  <a:pt x="109" y="87"/>
                  <a:pt x="109" y="87"/>
                </a:cubicBezTo>
                <a:cubicBezTo>
                  <a:pt x="109" y="83"/>
                  <a:pt x="108" y="80"/>
                  <a:pt x="106" y="77"/>
                </a:cubicBezTo>
                <a:cubicBezTo>
                  <a:pt x="123" y="60"/>
                  <a:pt x="123" y="60"/>
                  <a:pt x="123" y="60"/>
                </a:cubicBezTo>
                <a:cubicBezTo>
                  <a:pt x="124" y="61"/>
                  <a:pt x="126" y="62"/>
                  <a:pt x="128" y="62"/>
                </a:cubicBezTo>
                <a:cubicBezTo>
                  <a:pt x="131" y="62"/>
                  <a:pt x="133" y="61"/>
                  <a:pt x="135" y="59"/>
                </a:cubicBezTo>
                <a:cubicBezTo>
                  <a:pt x="139" y="55"/>
                  <a:pt x="139" y="49"/>
                  <a:pt x="135" y="46"/>
                </a:cubicBezTo>
                <a:cubicBezTo>
                  <a:pt x="133" y="44"/>
                  <a:pt x="131" y="43"/>
                  <a:pt x="128" y="43"/>
                </a:cubicBezTo>
                <a:cubicBezTo>
                  <a:pt x="126" y="43"/>
                  <a:pt x="123" y="44"/>
                  <a:pt x="122" y="46"/>
                </a:cubicBezTo>
                <a:cubicBezTo>
                  <a:pt x="118" y="49"/>
                  <a:pt x="118" y="54"/>
                  <a:pt x="120" y="58"/>
                </a:cubicBezTo>
                <a:cubicBezTo>
                  <a:pt x="104" y="74"/>
                  <a:pt x="104" y="74"/>
                  <a:pt x="104" y="74"/>
                </a:cubicBezTo>
                <a:cubicBezTo>
                  <a:pt x="100" y="71"/>
                  <a:pt x="95" y="68"/>
                  <a:pt x="90" y="68"/>
                </a:cubicBezTo>
                <a:cubicBezTo>
                  <a:pt x="90" y="26"/>
                  <a:pt x="90" y="26"/>
                  <a:pt x="90" y="26"/>
                </a:cubicBezTo>
                <a:cubicBezTo>
                  <a:pt x="96" y="25"/>
                  <a:pt x="101" y="20"/>
                  <a:pt x="101" y="13"/>
                </a:cubicBezTo>
                <a:cubicBezTo>
                  <a:pt x="101" y="6"/>
                  <a:pt x="95" y="0"/>
                  <a:pt x="88" y="0"/>
                </a:cubicBezTo>
                <a:cubicBezTo>
                  <a:pt x="81" y="0"/>
                  <a:pt x="75" y="6"/>
                  <a:pt x="75" y="13"/>
                </a:cubicBezTo>
                <a:cubicBezTo>
                  <a:pt x="75" y="20"/>
                  <a:pt x="80" y="25"/>
                  <a:pt x="86" y="26"/>
                </a:cubicBezTo>
                <a:cubicBezTo>
                  <a:pt x="86" y="68"/>
                  <a:pt x="86" y="68"/>
                  <a:pt x="86" y="68"/>
                </a:cubicBezTo>
                <a:cubicBezTo>
                  <a:pt x="83" y="68"/>
                  <a:pt x="79" y="69"/>
                  <a:pt x="76" y="71"/>
                </a:cubicBezTo>
                <a:cubicBezTo>
                  <a:pt x="63" y="58"/>
                  <a:pt x="63" y="58"/>
                  <a:pt x="63" y="58"/>
                </a:cubicBezTo>
                <a:cubicBezTo>
                  <a:pt x="65" y="54"/>
                  <a:pt x="65" y="49"/>
                  <a:pt x="62" y="46"/>
                </a:cubicBezTo>
                <a:cubicBezTo>
                  <a:pt x="60" y="44"/>
                  <a:pt x="58" y="43"/>
                  <a:pt x="55" y="43"/>
                </a:cubicBezTo>
                <a:cubicBezTo>
                  <a:pt x="53" y="43"/>
                  <a:pt x="50" y="44"/>
                  <a:pt x="48" y="46"/>
                </a:cubicBezTo>
                <a:cubicBezTo>
                  <a:pt x="45" y="49"/>
                  <a:pt x="45" y="55"/>
                  <a:pt x="48" y="59"/>
                </a:cubicBezTo>
                <a:cubicBezTo>
                  <a:pt x="50" y="61"/>
                  <a:pt x="53" y="62"/>
                  <a:pt x="55" y="62"/>
                </a:cubicBezTo>
                <a:cubicBezTo>
                  <a:pt x="57" y="62"/>
                  <a:pt x="59" y="61"/>
                  <a:pt x="60" y="60"/>
                </a:cubicBezTo>
                <a:cubicBezTo>
                  <a:pt x="74" y="73"/>
                  <a:pt x="74" y="73"/>
                  <a:pt x="74" y="73"/>
                </a:cubicBezTo>
                <a:cubicBezTo>
                  <a:pt x="70" y="77"/>
                  <a:pt x="68" y="82"/>
                  <a:pt x="67" y="87"/>
                </a:cubicBezTo>
                <a:cubicBezTo>
                  <a:pt x="25" y="87"/>
                  <a:pt x="25" y="87"/>
                  <a:pt x="25" y="87"/>
                </a:cubicBezTo>
                <a:cubicBezTo>
                  <a:pt x="25" y="81"/>
                  <a:pt x="19" y="76"/>
                  <a:pt x="13" y="76"/>
                </a:cubicBezTo>
                <a:cubicBezTo>
                  <a:pt x="5" y="76"/>
                  <a:pt x="0" y="82"/>
                  <a:pt x="0" y="89"/>
                </a:cubicBezTo>
                <a:cubicBezTo>
                  <a:pt x="0" y="96"/>
                  <a:pt x="5" y="102"/>
                  <a:pt x="13" y="102"/>
                </a:cubicBezTo>
                <a:cubicBezTo>
                  <a:pt x="19" y="102"/>
                  <a:pt x="25" y="97"/>
                  <a:pt x="25" y="91"/>
                </a:cubicBezTo>
                <a:cubicBezTo>
                  <a:pt x="67" y="91"/>
                  <a:pt x="67" y="91"/>
                  <a:pt x="67" y="91"/>
                </a:cubicBezTo>
                <a:cubicBezTo>
                  <a:pt x="68" y="96"/>
                  <a:pt x="70" y="101"/>
                  <a:pt x="74" y="104"/>
                </a:cubicBezTo>
                <a:cubicBezTo>
                  <a:pt x="60" y="118"/>
                  <a:pt x="60" y="118"/>
                  <a:pt x="60" y="118"/>
                </a:cubicBezTo>
                <a:cubicBezTo>
                  <a:pt x="59" y="117"/>
                  <a:pt x="57" y="116"/>
                  <a:pt x="55" y="116"/>
                </a:cubicBezTo>
                <a:cubicBezTo>
                  <a:pt x="53" y="116"/>
                  <a:pt x="50" y="117"/>
                  <a:pt x="48" y="119"/>
                </a:cubicBezTo>
                <a:cubicBezTo>
                  <a:pt x="47" y="121"/>
                  <a:pt x="46" y="123"/>
                  <a:pt x="46" y="125"/>
                </a:cubicBezTo>
                <a:cubicBezTo>
                  <a:pt x="46" y="128"/>
                  <a:pt x="47" y="130"/>
                  <a:pt x="48" y="132"/>
                </a:cubicBezTo>
                <a:cubicBezTo>
                  <a:pt x="50" y="134"/>
                  <a:pt x="53" y="135"/>
                  <a:pt x="55" y="135"/>
                </a:cubicBezTo>
                <a:cubicBezTo>
                  <a:pt x="58" y="135"/>
                  <a:pt x="60" y="134"/>
                  <a:pt x="62" y="132"/>
                </a:cubicBezTo>
                <a:cubicBezTo>
                  <a:pt x="65" y="129"/>
                  <a:pt x="65" y="124"/>
                  <a:pt x="63" y="120"/>
                </a:cubicBezTo>
                <a:cubicBezTo>
                  <a:pt x="76" y="107"/>
                  <a:pt x="76" y="107"/>
                  <a:pt x="76" y="107"/>
                </a:cubicBezTo>
                <a:cubicBezTo>
                  <a:pt x="79" y="108"/>
                  <a:pt x="83" y="110"/>
                  <a:pt x="86" y="110"/>
                </a:cubicBezTo>
                <a:cubicBezTo>
                  <a:pt x="86" y="152"/>
                  <a:pt x="86" y="152"/>
                  <a:pt x="86" y="152"/>
                </a:cubicBezTo>
                <a:cubicBezTo>
                  <a:pt x="80" y="152"/>
                  <a:pt x="75" y="158"/>
                  <a:pt x="75" y="165"/>
                </a:cubicBezTo>
                <a:cubicBezTo>
                  <a:pt x="75" y="172"/>
                  <a:pt x="81" y="178"/>
                  <a:pt x="88" y="178"/>
                </a:cubicBezTo>
                <a:cubicBezTo>
                  <a:pt x="95" y="178"/>
                  <a:pt x="101" y="172"/>
                  <a:pt x="101" y="165"/>
                </a:cubicBezTo>
                <a:cubicBezTo>
                  <a:pt x="101" y="158"/>
                  <a:pt x="96" y="152"/>
                  <a:pt x="90" y="152"/>
                </a:cubicBezTo>
                <a:cubicBezTo>
                  <a:pt x="90" y="110"/>
                  <a:pt x="90" y="110"/>
                  <a:pt x="90" y="110"/>
                </a:cubicBezTo>
                <a:cubicBezTo>
                  <a:pt x="95" y="110"/>
                  <a:pt x="100" y="107"/>
                  <a:pt x="104" y="103"/>
                </a:cubicBezTo>
                <a:cubicBezTo>
                  <a:pt x="120" y="120"/>
                  <a:pt x="120" y="120"/>
                  <a:pt x="120" y="120"/>
                </a:cubicBezTo>
                <a:cubicBezTo>
                  <a:pt x="118" y="124"/>
                  <a:pt x="118" y="129"/>
                  <a:pt x="122" y="132"/>
                </a:cubicBezTo>
                <a:cubicBezTo>
                  <a:pt x="123" y="134"/>
                  <a:pt x="126" y="135"/>
                  <a:pt x="128" y="135"/>
                </a:cubicBezTo>
                <a:cubicBezTo>
                  <a:pt x="131" y="135"/>
                  <a:pt x="133" y="134"/>
                  <a:pt x="135" y="132"/>
                </a:cubicBezTo>
                <a:cubicBezTo>
                  <a:pt x="139" y="128"/>
                  <a:pt x="139" y="122"/>
                  <a:pt x="135" y="119"/>
                </a:cubicBezTo>
                <a:cubicBezTo>
                  <a:pt x="133" y="117"/>
                  <a:pt x="131" y="116"/>
                  <a:pt x="128" y="116"/>
                </a:cubicBezTo>
                <a:cubicBezTo>
                  <a:pt x="126" y="116"/>
                  <a:pt x="124" y="117"/>
                  <a:pt x="123" y="118"/>
                </a:cubicBezTo>
                <a:cubicBezTo>
                  <a:pt x="106" y="101"/>
                  <a:pt x="106" y="101"/>
                  <a:pt x="106" y="101"/>
                </a:cubicBezTo>
                <a:cubicBezTo>
                  <a:pt x="108" y="98"/>
                  <a:pt x="109" y="94"/>
                  <a:pt x="109" y="91"/>
                </a:cubicBezTo>
                <a:cubicBezTo>
                  <a:pt x="151" y="91"/>
                  <a:pt x="151" y="91"/>
                  <a:pt x="151" y="91"/>
                </a:cubicBezTo>
                <a:cubicBezTo>
                  <a:pt x="152" y="97"/>
                  <a:pt x="157" y="102"/>
                  <a:pt x="164" y="102"/>
                </a:cubicBezTo>
                <a:cubicBezTo>
                  <a:pt x="171" y="102"/>
                  <a:pt x="177" y="96"/>
                  <a:pt x="177" y="89"/>
                </a:cubicBezTo>
                <a:cubicBezTo>
                  <a:pt x="177" y="82"/>
                  <a:pt x="171" y="76"/>
                  <a:pt x="164" y="7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snow"/>
          <p:cNvSpPr>
            <a:spLocks/>
          </p:cNvSpPr>
          <p:nvPr userDrawn="1"/>
        </p:nvSpPr>
        <p:spPr bwMode="auto">
          <a:xfrm>
            <a:off x="1230313" y="3436938"/>
            <a:ext cx="1287462" cy="1285875"/>
          </a:xfrm>
          <a:custGeom>
            <a:avLst/>
            <a:gdLst>
              <a:gd name="T0" fmla="*/ 347 w 406"/>
              <a:gd name="T1" fmla="*/ 198 h 405"/>
              <a:gd name="T2" fmla="*/ 243 w 406"/>
              <a:gd name="T3" fmla="*/ 176 h 405"/>
              <a:gd name="T4" fmla="*/ 294 w 406"/>
              <a:gd name="T5" fmla="*/ 140 h 405"/>
              <a:gd name="T6" fmla="*/ 310 w 406"/>
              <a:gd name="T7" fmla="*/ 103 h 405"/>
              <a:gd name="T8" fmla="*/ 279 w 406"/>
              <a:gd name="T9" fmla="*/ 103 h 405"/>
              <a:gd name="T10" fmla="*/ 238 w 406"/>
              <a:gd name="T11" fmla="*/ 169 h 405"/>
              <a:gd name="T12" fmla="*/ 207 w 406"/>
              <a:gd name="T13" fmla="*/ 59 h 405"/>
              <a:gd name="T14" fmla="*/ 203 w 406"/>
              <a:gd name="T15" fmla="*/ 0 h 405"/>
              <a:gd name="T16" fmla="*/ 199 w 406"/>
              <a:gd name="T17" fmla="*/ 59 h 405"/>
              <a:gd name="T18" fmla="*/ 176 w 406"/>
              <a:gd name="T19" fmla="*/ 162 h 405"/>
              <a:gd name="T20" fmla="*/ 142 w 406"/>
              <a:gd name="T21" fmla="*/ 103 h 405"/>
              <a:gd name="T22" fmla="*/ 112 w 406"/>
              <a:gd name="T23" fmla="*/ 103 h 405"/>
              <a:gd name="T24" fmla="*/ 127 w 406"/>
              <a:gd name="T25" fmla="*/ 140 h 405"/>
              <a:gd name="T26" fmla="*/ 170 w 406"/>
              <a:gd name="T27" fmla="*/ 167 h 405"/>
              <a:gd name="T28" fmla="*/ 59 w 406"/>
              <a:gd name="T29" fmla="*/ 198 h 405"/>
              <a:gd name="T30" fmla="*/ 0 w 406"/>
              <a:gd name="T31" fmla="*/ 202 h 405"/>
              <a:gd name="T32" fmla="*/ 59 w 406"/>
              <a:gd name="T33" fmla="*/ 206 h 405"/>
              <a:gd name="T34" fmla="*/ 170 w 406"/>
              <a:gd name="T35" fmla="*/ 238 h 405"/>
              <a:gd name="T36" fmla="*/ 127 w 406"/>
              <a:gd name="T37" fmla="*/ 264 h 405"/>
              <a:gd name="T38" fmla="*/ 105 w 406"/>
              <a:gd name="T39" fmla="*/ 286 h 405"/>
              <a:gd name="T40" fmla="*/ 127 w 406"/>
              <a:gd name="T41" fmla="*/ 308 h 405"/>
              <a:gd name="T42" fmla="*/ 145 w 406"/>
              <a:gd name="T43" fmla="*/ 274 h 405"/>
              <a:gd name="T44" fmla="*/ 199 w 406"/>
              <a:gd name="T45" fmla="*/ 251 h 405"/>
              <a:gd name="T46" fmla="*/ 173 w 406"/>
              <a:gd name="T47" fmla="*/ 376 h 405"/>
              <a:gd name="T48" fmla="*/ 233 w 406"/>
              <a:gd name="T49" fmla="*/ 376 h 405"/>
              <a:gd name="T50" fmla="*/ 207 w 406"/>
              <a:gd name="T51" fmla="*/ 251 h 405"/>
              <a:gd name="T52" fmla="*/ 277 w 406"/>
              <a:gd name="T53" fmla="*/ 274 h 405"/>
              <a:gd name="T54" fmla="*/ 294 w 406"/>
              <a:gd name="T55" fmla="*/ 308 h 405"/>
              <a:gd name="T56" fmla="*/ 310 w 406"/>
              <a:gd name="T57" fmla="*/ 271 h 405"/>
              <a:gd name="T58" fmla="*/ 282 w 406"/>
              <a:gd name="T59" fmla="*/ 268 h 405"/>
              <a:gd name="T60" fmla="*/ 251 w 406"/>
              <a:gd name="T61" fmla="*/ 206 h 405"/>
              <a:gd name="T62" fmla="*/ 376 w 406"/>
              <a:gd name="T63" fmla="*/ 232 h 405"/>
              <a:gd name="T64" fmla="*/ 376 w 406"/>
              <a:gd name="T65" fmla="*/ 173 h 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06" h="405">
                <a:moveTo>
                  <a:pt x="376" y="173"/>
                </a:moveTo>
                <a:cubicBezTo>
                  <a:pt x="361" y="173"/>
                  <a:pt x="348" y="184"/>
                  <a:pt x="347" y="198"/>
                </a:cubicBezTo>
                <a:cubicBezTo>
                  <a:pt x="251" y="198"/>
                  <a:pt x="251" y="198"/>
                  <a:pt x="251" y="198"/>
                </a:cubicBezTo>
                <a:cubicBezTo>
                  <a:pt x="251" y="190"/>
                  <a:pt x="248" y="182"/>
                  <a:pt x="243" y="176"/>
                </a:cubicBezTo>
                <a:cubicBezTo>
                  <a:pt x="282" y="137"/>
                  <a:pt x="282" y="137"/>
                  <a:pt x="282" y="137"/>
                </a:cubicBezTo>
                <a:cubicBezTo>
                  <a:pt x="286" y="139"/>
                  <a:pt x="290" y="140"/>
                  <a:pt x="294" y="140"/>
                </a:cubicBezTo>
                <a:cubicBezTo>
                  <a:pt x="300" y="140"/>
                  <a:pt x="306" y="138"/>
                  <a:pt x="310" y="134"/>
                </a:cubicBezTo>
                <a:cubicBezTo>
                  <a:pt x="318" y="126"/>
                  <a:pt x="318" y="112"/>
                  <a:pt x="310" y="103"/>
                </a:cubicBezTo>
                <a:cubicBezTo>
                  <a:pt x="306" y="99"/>
                  <a:pt x="300" y="97"/>
                  <a:pt x="294" y="97"/>
                </a:cubicBezTo>
                <a:cubicBezTo>
                  <a:pt x="289" y="97"/>
                  <a:pt x="283" y="99"/>
                  <a:pt x="279" y="103"/>
                </a:cubicBezTo>
                <a:cubicBezTo>
                  <a:pt x="272" y="111"/>
                  <a:pt x="271" y="123"/>
                  <a:pt x="277" y="131"/>
                </a:cubicBezTo>
                <a:cubicBezTo>
                  <a:pt x="238" y="169"/>
                  <a:pt x="238" y="169"/>
                  <a:pt x="238" y="169"/>
                </a:cubicBezTo>
                <a:cubicBezTo>
                  <a:pt x="230" y="161"/>
                  <a:pt x="219" y="155"/>
                  <a:pt x="207" y="154"/>
                </a:cubicBezTo>
                <a:cubicBezTo>
                  <a:pt x="207" y="59"/>
                  <a:pt x="207" y="59"/>
                  <a:pt x="207" y="59"/>
                </a:cubicBezTo>
                <a:cubicBezTo>
                  <a:pt x="222" y="57"/>
                  <a:pt x="233" y="44"/>
                  <a:pt x="233" y="29"/>
                </a:cubicBezTo>
                <a:cubicBezTo>
                  <a:pt x="233" y="13"/>
                  <a:pt x="219" y="0"/>
                  <a:pt x="203" y="0"/>
                </a:cubicBezTo>
                <a:cubicBezTo>
                  <a:pt x="187" y="0"/>
                  <a:pt x="173" y="13"/>
                  <a:pt x="173" y="29"/>
                </a:cubicBezTo>
                <a:cubicBezTo>
                  <a:pt x="173" y="44"/>
                  <a:pt x="184" y="57"/>
                  <a:pt x="199" y="59"/>
                </a:cubicBezTo>
                <a:cubicBezTo>
                  <a:pt x="199" y="154"/>
                  <a:pt x="199" y="154"/>
                  <a:pt x="199" y="154"/>
                </a:cubicBezTo>
                <a:cubicBezTo>
                  <a:pt x="191" y="155"/>
                  <a:pt x="183" y="158"/>
                  <a:pt x="176" y="162"/>
                </a:cubicBezTo>
                <a:cubicBezTo>
                  <a:pt x="145" y="131"/>
                  <a:pt x="145" y="131"/>
                  <a:pt x="145" y="131"/>
                </a:cubicBezTo>
                <a:cubicBezTo>
                  <a:pt x="151" y="123"/>
                  <a:pt x="150" y="111"/>
                  <a:pt x="142" y="103"/>
                </a:cubicBezTo>
                <a:cubicBezTo>
                  <a:pt x="138" y="99"/>
                  <a:pt x="133" y="97"/>
                  <a:pt x="127" y="97"/>
                </a:cubicBezTo>
                <a:cubicBezTo>
                  <a:pt x="121" y="97"/>
                  <a:pt x="116" y="99"/>
                  <a:pt x="112" y="103"/>
                </a:cubicBezTo>
                <a:cubicBezTo>
                  <a:pt x="103" y="112"/>
                  <a:pt x="103" y="126"/>
                  <a:pt x="112" y="134"/>
                </a:cubicBezTo>
                <a:cubicBezTo>
                  <a:pt x="116" y="138"/>
                  <a:pt x="121" y="140"/>
                  <a:pt x="127" y="140"/>
                </a:cubicBezTo>
                <a:cubicBezTo>
                  <a:pt x="132" y="140"/>
                  <a:pt x="136" y="139"/>
                  <a:pt x="139" y="137"/>
                </a:cubicBezTo>
                <a:cubicBezTo>
                  <a:pt x="170" y="167"/>
                  <a:pt x="170" y="167"/>
                  <a:pt x="170" y="167"/>
                </a:cubicBezTo>
                <a:cubicBezTo>
                  <a:pt x="161" y="175"/>
                  <a:pt x="156" y="186"/>
                  <a:pt x="155" y="198"/>
                </a:cubicBezTo>
                <a:cubicBezTo>
                  <a:pt x="59" y="198"/>
                  <a:pt x="59" y="198"/>
                  <a:pt x="59" y="198"/>
                </a:cubicBezTo>
                <a:cubicBezTo>
                  <a:pt x="57" y="184"/>
                  <a:pt x="45" y="173"/>
                  <a:pt x="30" y="173"/>
                </a:cubicBezTo>
                <a:cubicBezTo>
                  <a:pt x="13" y="173"/>
                  <a:pt x="0" y="186"/>
                  <a:pt x="0" y="202"/>
                </a:cubicBezTo>
                <a:cubicBezTo>
                  <a:pt x="0" y="219"/>
                  <a:pt x="13" y="232"/>
                  <a:pt x="30" y="232"/>
                </a:cubicBezTo>
                <a:cubicBezTo>
                  <a:pt x="45" y="232"/>
                  <a:pt x="57" y="221"/>
                  <a:pt x="59" y="206"/>
                </a:cubicBezTo>
                <a:cubicBezTo>
                  <a:pt x="155" y="206"/>
                  <a:pt x="155" y="206"/>
                  <a:pt x="155" y="206"/>
                </a:cubicBezTo>
                <a:cubicBezTo>
                  <a:pt x="156" y="219"/>
                  <a:pt x="161" y="230"/>
                  <a:pt x="170" y="238"/>
                </a:cubicBezTo>
                <a:cubicBezTo>
                  <a:pt x="139" y="268"/>
                  <a:pt x="139" y="268"/>
                  <a:pt x="139" y="268"/>
                </a:cubicBezTo>
                <a:cubicBezTo>
                  <a:pt x="136" y="266"/>
                  <a:pt x="132" y="264"/>
                  <a:pt x="127" y="264"/>
                </a:cubicBezTo>
                <a:cubicBezTo>
                  <a:pt x="121" y="264"/>
                  <a:pt x="116" y="267"/>
                  <a:pt x="112" y="271"/>
                </a:cubicBezTo>
                <a:cubicBezTo>
                  <a:pt x="108" y="275"/>
                  <a:pt x="105" y="280"/>
                  <a:pt x="105" y="286"/>
                </a:cubicBezTo>
                <a:cubicBezTo>
                  <a:pt x="105" y="292"/>
                  <a:pt x="108" y="297"/>
                  <a:pt x="112" y="301"/>
                </a:cubicBezTo>
                <a:cubicBezTo>
                  <a:pt x="116" y="306"/>
                  <a:pt x="121" y="308"/>
                  <a:pt x="127" y="308"/>
                </a:cubicBezTo>
                <a:cubicBezTo>
                  <a:pt x="133" y="308"/>
                  <a:pt x="138" y="306"/>
                  <a:pt x="142" y="301"/>
                </a:cubicBezTo>
                <a:cubicBezTo>
                  <a:pt x="150" y="294"/>
                  <a:pt x="151" y="282"/>
                  <a:pt x="145" y="274"/>
                </a:cubicBezTo>
                <a:cubicBezTo>
                  <a:pt x="176" y="243"/>
                  <a:pt x="176" y="243"/>
                  <a:pt x="176" y="243"/>
                </a:cubicBezTo>
                <a:cubicBezTo>
                  <a:pt x="183" y="247"/>
                  <a:pt x="191" y="250"/>
                  <a:pt x="199" y="251"/>
                </a:cubicBezTo>
                <a:cubicBezTo>
                  <a:pt x="199" y="346"/>
                  <a:pt x="199" y="346"/>
                  <a:pt x="199" y="346"/>
                </a:cubicBezTo>
                <a:cubicBezTo>
                  <a:pt x="184" y="348"/>
                  <a:pt x="173" y="360"/>
                  <a:pt x="173" y="376"/>
                </a:cubicBezTo>
                <a:cubicBezTo>
                  <a:pt x="173" y="392"/>
                  <a:pt x="187" y="405"/>
                  <a:pt x="203" y="405"/>
                </a:cubicBezTo>
                <a:cubicBezTo>
                  <a:pt x="219" y="405"/>
                  <a:pt x="233" y="392"/>
                  <a:pt x="233" y="376"/>
                </a:cubicBezTo>
                <a:cubicBezTo>
                  <a:pt x="233" y="360"/>
                  <a:pt x="222" y="348"/>
                  <a:pt x="207" y="346"/>
                </a:cubicBezTo>
                <a:cubicBezTo>
                  <a:pt x="207" y="251"/>
                  <a:pt x="207" y="251"/>
                  <a:pt x="207" y="251"/>
                </a:cubicBezTo>
                <a:cubicBezTo>
                  <a:pt x="219" y="250"/>
                  <a:pt x="230" y="244"/>
                  <a:pt x="238" y="236"/>
                </a:cubicBezTo>
                <a:cubicBezTo>
                  <a:pt x="277" y="274"/>
                  <a:pt x="277" y="274"/>
                  <a:pt x="277" y="274"/>
                </a:cubicBezTo>
                <a:cubicBezTo>
                  <a:pt x="271" y="282"/>
                  <a:pt x="272" y="294"/>
                  <a:pt x="279" y="301"/>
                </a:cubicBezTo>
                <a:cubicBezTo>
                  <a:pt x="283" y="306"/>
                  <a:pt x="289" y="308"/>
                  <a:pt x="294" y="308"/>
                </a:cubicBezTo>
                <a:cubicBezTo>
                  <a:pt x="300" y="308"/>
                  <a:pt x="306" y="306"/>
                  <a:pt x="310" y="301"/>
                </a:cubicBezTo>
                <a:cubicBezTo>
                  <a:pt x="318" y="293"/>
                  <a:pt x="318" y="279"/>
                  <a:pt x="310" y="271"/>
                </a:cubicBezTo>
                <a:cubicBezTo>
                  <a:pt x="306" y="267"/>
                  <a:pt x="300" y="264"/>
                  <a:pt x="294" y="264"/>
                </a:cubicBezTo>
                <a:cubicBezTo>
                  <a:pt x="290" y="264"/>
                  <a:pt x="286" y="266"/>
                  <a:pt x="282" y="268"/>
                </a:cubicBezTo>
                <a:cubicBezTo>
                  <a:pt x="243" y="229"/>
                  <a:pt x="243" y="229"/>
                  <a:pt x="243" y="229"/>
                </a:cubicBezTo>
                <a:cubicBezTo>
                  <a:pt x="248" y="223"/>
                  <a:pt x="251" y="215"/>
                  <a:pt x="251" y="206"/>
                </a:cubicBezTo>
                <a:cubicBezTo>
                  <a:pt x="347" y="206"/>
                  <a:pt x="347" y="206"/>
                  <a:pt x="347" y="206"/>
                </a:cubicBezTo>
                <a:cubicBezTo>
                  <a:pt x="348" y="221"/>
                  <a:pt x="361" y="232"/>
                  <a:pt x="376" y="232"/>
                </a:cubicBezTo>
                <a:cubicBezTo>
                  <a:pt x="392" y="232"/>
                  <a:pt x="406" y="219"/>
                  <a:pt x="406" y="202"/>
                </a:cubicBezTo>
                <a:cubicBezTo>
                  <a:pt x="406" y="186"/>
                  <a:pt x="392" y="173"/>
                  <a:pt x="376" y="17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snow"/>
          <p:cNvSpPr>
            <a:spLocks/>
          </p:cNvSpPr>
          <p:nvPr userDrawn="1"/>
        </p:nvSpPr>
        <p:spPr bwMode="auto">
          <a:xfrm>
            <a:off x="2981325" y="4205288"/>
            <a:ext cx="565150" cy="561975"/>
          </a:xfrm>
          <a:custGeom>
            <a:avLst/>
            <a:gdLst>
              <a:gd name="T0" fmla="*/ 152 w 178"/>
              <a:gd name="T1" fmla="*/ 87 h 177"/>
              <a:gd name="T2" fmla="*/ 107 w 178"/>
              <a:gd name="T3" fmla="*/ 77 h 177"/>
              <a:gd name="T4" fmla="*/ 129 w 178"/>
              <a:gd name="T5" fmla="*/ 61 h 177"/>
              <a:gd name="T6" fmla="*/ 136 w 178"/>
              <a:gd name="T7" fmla="*/ 45 h 177"/>
              <a:gd name="T8" fmla="*/ 122 w 178"/>
              <a:gd name="T9" fmla="*/ 45 h 177"/>
              <a:gd name="T10" fmla="*/ 105 w 178"/>
              <a:gd name="T11" fmla="*/ 74 h 177"/>
              <a:gd name="T12" fmla="*/ 91 w 178"/>
              <a:gd name="T13" fmla="*/ 26 h 177"/>
              <a:gd name="T14" fmla="*/ 89 w 178"/>
              <a:gd name="T15" fmla="*/ 0 h 177"/>
              <a:gd name="T16" fmla="*/ 87 w 178"/>
              <a:gd name="T17" fmla="*/ 26 h 177"/>
              <a:gd name="T18" fmla="*/ 77 w 178"/>
              <a:gd name="T19" fmla="*/ 71 h 177"/>
              <a:gd name="T20" fmla="*/ 63 w 178"/>
              <a:gd name="T21" fmla="*/ 45 h 177"/>
              <a:gd name="T22" fmla="*/ 49 w 178"/>
              <a:gd name="T23" fmla="*/ 45 h 177"/>
              <a:gd name="T24" fmla="*/ 56 w 178"/>
              <a:gd name="T25" fmla="*/ 61 h 177"/>
              <a:gd name="T26" fmla="*/ 75 w 178"/>
              <a:gd name="T27" fmla="*/ 73 h 177"/>
              <a:gd name="T28" fmla="*/ 26 w 178"/>
              <a:gd name="T29" fmla="*/ 87 h 177"/>
              <a:gd name="T30" fmla="*/ 0 w 178"/>
              <a:gd name="T31" fmla="*/ 88 h 177"/>
              <a:gd name="T32" fmla="*/ 26 w 178"/>
              <a:gd name="T33" fmla="*/ 90 h 177"/>
              <a:gd name="T34" fmla="*/ 75 w 178"/>
              <a:gd name="T35" fmla="*/ 104 h 177"/>
              <a:gd name="T36" fmla="*/ 56 w 178"/>
              <a:gd name="T37" fmla="*/ 115 h 177"/>
              <a:gd name="T38" fmla="*/ 46 w 178"/>
              <a:gd name="T39" fmla="*/ 125 h 177"/>
              <a:gd name="T40" fmla="*/ 56 w 178"/>
              <a:gd name="T41" fmla="*/ 134 h 177"/>
              <a:gd name="T42" fmla="*/ 64 w 178"/>
              <a:gd name="T43" fmla="*/ 120 h 177"/>
              <a:gd name="T44" fmla="*/ 87 w 178"/>
              <a:gd name="T45" fmla="*/ 109 h 177"/>
              <a:gd name="T46" fmla="*/ 76 w 178"/>
              <a:gd name="T47" fmla="*/ 164 h 177"/>
              <a:gd name="T48" fmla="*/ 102 w 178"/>
              <a:gd name="T49" fmla="*/ 164 h 177"/>
              <a:gd name="T50" fmla="*/ 91 w 178"/>
              <a:gd name="T51" fmla="*/ 109 h 177"/>
              <a:gd name="T52" fmla="*/ 121 w 178"/>
              <a:gd name="T53" fmla="*/ 120 h 177"/>
              <a:gd name="T54" fmla="*/ 129 w 178"/>
              <a:gd name="T55" fmla="*/ 134 h 177"/>
              <a:gd name="T56" fmla="*/ 136 w 178"/>
              <a:gd name="T57" fmla="*/ 118 h 177"/>
              <a:gd name="T58" fmla="*/ 124 w 178"/>
              <a:gd name="T59" fmla="*/ 117 h 177"/>
              <a:gd name="T60" fmla="*/ 110 w 178"/>
              <a:gd name="T61" fmla="*/ 90 h 177"/>
              <a:gd name="T62" fmla="*/ 165 w 178"/>
              <a:gd name="T63" fmla="*/ 101 h 177"/>
              <a:gd name="T64" fmla="*/ 165 w 178"/>
              <a:gd name="T65" fmla="*/ 75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78" h="177">
                <a:moveTo>
                  <a:pt x="165" y="75"/>
                </a:moveTo>
                <a:cubicBezTo>
                  <a:pt x="158" y="75"/>
                  <a:pt x="153" y="80"/>
                  <a:pt x="152" y="87"/>
                </a:cubicBezTo>
                <a:cubicBezTo>
                  <a:pt x="110" y="87"/>
                  <a:pt x="110" y="87"/>
                  <a:pt x="110" y="87"/>
                </a:cubicBezTo>
                <a:cubicBezTo>
                  <a:pt x="110" y="83"/>
                  <a:pt x="109" y="79"/>
                  <a:pt x="107" y="77"/>
                </a:cubicBezTo>
                <a:cubicBezTo>
                  <a:pt x="124" y="60"/>
                  <a:pt x="124" y="60"/>
                  <a:pt x="124" y="60"/>
                </a:cubicBezTo>
                <a:cubicBezTo>
                  <a:pt x="125" y="61"/>
                  <a:pt x="127" y="61"/>
                  <a:pt x="129" y="61"/>
                </a:cubicBezTo>
                <a:cubicBezTo>
                  <a:pt x="132" y="61"/>
                  <a:pt x="134" y="60"/>
                  <a:pt x="136" y="58"/>
                </a:cubicBezTo>
                <a:cubicBezTo>
                  <a:pt x="139" y="55"/>
                  <a:pt x="139" y="49"/>
                  <a:pt x="136" y="45"/>
                </a:cubicBezTo>
                <a:cubicBezTo>
                  <a:pt x="134" y="43"/>
                  <a:pt x="132" y="42"/>
                  <a:pt x="129" y="42"/>
                </a:cubicBezTo>
                <a:cubicBezTo>
                  <a:pt x="127" y="42"/>
                  <a:pt x="124" y="43"/>
                  <a:pt x="122" y="45"/>
                </a:cubicBezTo>
                <a:cubicBezTo>
                  <a:pt x="119" y="48"/>
                  <a:pt x="119" y="53"/>
                  <a:pt x="121" y="57"/>
                </a:cubicBezTo>
                <a:cubicBezTo>
                  <a:pt x="105" y="74"/>
                  <a:pt x="105" y="74"/>
                  <a:pt x="105" y="74"/>
                </a:cubicBezTo>
                <a:cubicBezTo>
                  <a:pt x="101" y="70"/>
                  <a:pt x="96" y="68"/>
                  <a:pt x="91" y="67"/>
                </a:cubicBezTo>
                <a:cubicBezTo>
                  <a:pt x="91" y="26"/>
                  <a:pt x="91" y="26"/>
                  <a:pt x="91" y="26"/>
                </a:cubicBezTo>
                <a:cubicBezTo>
                  <a:pt x="97" y="25"/>
                  <a:pt x="102" y="19"/>
                  <a:pt x="102" y="13"/>
                </a:cubicBezTo>
                <a:cubicBezTo>
                  <a:pt x="102" y="5"/>
                  <a:pt x="96" y="0"/>
                  <a:pt x="89" y="0"/>
                </a:cubicBezTo>
                <a:cubicBezTo>
                  <a:pt x="82" y="0"/>
                  <a:pt x="76" y="5"/>
                  <a:pt x="76" y="13"/>
                </a:cubicBezTo>
                <a:cubicBezTo>
                  <a:pt x="76" y="19"/>
                  <a:pt x="81" y="25"/>
                  <a:pt x="87" y="26"/>
                </a:cubicBezTo>
                <a:cubicBezTo>
                  <a:pt x="87" y="67"/>
                  <a:pt x="87" y="67"/>
                  <a:pt x="87" y="67"/>
                </a:cubicBezTo>
                <a:cubicBezTo>
                  <a:pt x="84" y="67"/>
                  <a:pt x="80" y="69"/>
                  <a:pt x="77" y="71"/>
                </a:cubicBezTo>
                <a:cubicBezTo>
                  <a:pt x="64" y="57"/>
                  <a:pt x="64" y="57"/>
                  <a:pt x="64" y="57"/>
                </a:cubicBezTo>
                <a:cubicBezTo>
                  <a:pt x="66" y="53"/>
                  <a:pt x="66" y="48"/>
                  <a:pt x="63" y="45"/>
                </a:cubicBezTo>
                <a:cubicBezTo>
                  <a:pt x="61" y="43"/>
                  <a:pt x="58" y="42"/>
                  <a:pt x="56" y="42"/>
                </a:cubicBezTo>
                <a:cubicBezTo>
                  <a:pt x="53" y="42"/>
                  <a:pt x="51" y="43"/>
                  <a:pt x="49" y="45"/>
                </a:cubicBezTo>
                <a:cubicBezTo>
                  <a:pt x="46" y="49"/>
                  <a:pt x="46" y="55"/>
                  <a:pt x="49" y="58"/>
                </a:cubicBezTo>
                <a:cubicBezTo>
                  <a:pt x="51" y="60"/>
                  <a:pt x="53" y="61"/>
                  <a:pt x="56" y="61"/>
                </a:cubicBezTo>
                <a:cubicBezTo>
                  <a:pt x="58" y="61"/>
                  <a:pt x="60" y="61"/>
                  <a:pt x="61" y="59"/>
                </a:cubicBezTo>
                <a:cubicBezTo>
                  <a:pt x="75" y="73"/>
                  <a:pt x="75" y="73"/>
                  <a:pt x="75" y="73"/>
                </a:cubicBezTo>
                <a:cubicBezTo>
                  <a:pt x="71" y="76"/>
                  <a:pt x="68" y="81"/>
                  <a:pt x="68" y="87"/>
                </a:cubicBezTo>
                <a:cubicBezTo>
                  <a:pt x="26" y="87"/>
                  <a:pt x="26" y="87"/>
                  <a:pt x="26" y="87"/>
                </a:cubicBezTo>
                <a:cubicBezTo>
                  <a:pt x="25" y="80"/>
                  <a:pt x="20" y="75"/>
                  <a:pt x="13" y="75"/>
                </a:cubicBezTo>
                <a:cubicBezTo>
                  <a:pt x="6" y="75"/>
                  <a:pt x="0" y="81"/>
                  <a:pt x="0" y="88"/>
                </a:cubicBezTo>
                <a:cubicBezTo>
                  <a:pt x="0" y="95"/>
                  <a:pt x="6" y="101"/>
                  <a:pt x="13" y="101"/>
                </a:cubicBezTo>
                <a:cubicBezTo>
                  <a:pt x="20" y="101"/>
                  <a:pt x="25" y="96"/>
                  <a:pt x="26" y="90"/>
                </a:cubicBezTo>
                <a:cubicBezTo>
                  <a:pt x="68" y="90"/>
                  <a:pt x="68" y="90"/>
                  <a:pt x="68" y="90"/>
                </a:cubicBezTo>
                <a:cubicBezTo>
                  <a:pt x="68" y="95"/>
                  <a:pt x="71" y="100"/>
                  <a:pt x="75" y="104"/>
                </a:cubicBezTo>
                <a:cubicBezTo>
                  <a:pt x="61" y="117"/>
                  <a:pt x="61" y="117"/>
                  <a:pt x="61" y="117"/>
                </a:cubicBezTo>
                <a:cubicBezTo>
                  <a:pt x="60" y="116"/>
                  <a:pt x="58" y="115"/>
                  <a:pt x="56" y="115"/>
                </a:cubicBezTo>
                <a:cubicBezTo>
                  <a:pt x="53" y="115"/>
                  <a:pt x="51" y="116"/>
                  <a:pt x="49" y="118"/>
                </a:cubicBezTo>
                <a:cubicBezTo>
                  <a:pt x="47" y="120"/>
                  <a:pt x="46" y="122"/>
                  <a:pt x="46" y="125"/>
                </a:cubicBezTo>
                <a:cubicBezTo>
                  <a:pt x="46" y="127"/>
                  <a:pt x="47" y="130"/>
                  <a:pt x="49" y="132"/>
                </a:cubicBezTo>
                <a:cubicBezTo>
                  <a:pt x="51" y="133"/>
                  <a:pt x="53" y="134"/>
                  <a:pt x="56" y="134"/>
                </a:cubicBezTo>
                <a:cubicBezTo>
                  <a:pt x="58" y="134"/>
                  <a:pt x="61" y="133"/>
                  <a:pt x="63" y="132"/>
                </a:cubicBezTo>
                <a:cubicBezTo>
                  <a:pt x="66" y="128"/>
                  <a:pt x="66" y="123"/>
                  <a:pt x="64" y="120"/>
                </a:cubicBezTo>
                <a:cubicBezTo>
                  <a:pt x="77" y="106"/>
                  <a:pt x="77" y="106"/>
                  <a:pt x="77" y="106"/>
                </a:cubicBezTo>
                <a:cubicBezTo>
                  <a:pt x="80" y="108"/>
                  <a:pt x="84" y="109"/>
                  <a:pt x="87" y="109"/>
                </a:cubicBezTo>
                <a:cubicBezTo>
                  <a:pt x="87" y="151"/>
                  <a:pt x="87" y="151"/>
                  <a:pt x="87" y="151"/>
                </a:cubicBezTo>
                <a:cubicBezTo>
                  <a:pt x="81" y="152"/>
                  <a:pt x="76" y="157"/>
                  <a:pt x="76" y="164"/>
                </a:cubicBezTo>
                <a:cubicBezTo>
                  <a:pt x="76" y="171"/>
                  <a:pt x="82" y="177"/>
                  <a:pt x="89" y="177"/>
                </a:cubicBezTo>
                <a:cubicBezTo>
                  <a:pt x="96" y="177"/>
                  <a:pt x="102" y="171"/>
                  <a:pt x="102" y="164"/>
                </a:cubicBezTo>
                <a:cubicBezTo>
                  <a:pt x="102" y="157"/>
                  <a:pt x="97" y="152"/>
                  <a:pt x="91" y="151"/>
                </a:cubicBezTo>
                <a:cubicBezTo>
                  <a:pt x="91" y="109"/>
                  <a:pt x="91" y="109"/>
                  <a:pt x="91" y="109"/>
                </a:cubicBezTo>
                <a:cubicBezTo>
                  <a:pt x="96" y="109"/>
                  <a:pt x="101" y="106"/>
                  <a:pt x="105" y="103"/>
                </a:cubicBezTo>
                <a:cubicBezTo>
                  <a:pt x="121" y="120"/>
                  <a:pt x="121" y="120"/>
                  <a:pt x="121" y="120"/>
                </a:cubicBezTo>
                <a:cubicBezTo>
                  <a:pt x="119" y="123"/>
                  <a:pt x="119" y="128"/>
                  <a:pt x="122" y="132"/>
                </a:cubicBezTo>
                <a:cubicBezTo>
                  <a:pt x="124" y="133"/>
                  <a:pt x="127" y="134"/>
                  <a:pt x="129" y="134"/>
                </a:cubicBezTo>
                <a:cubicBezTo>
                  <a:pt x="132" y="134"/>
                  <a:pt x="134" y="133"/>
                  <a:pt x="136" y="132"/>
                </a:cubicBezTo>
                <a:cubicBezTo>
                  <a:pt x="139" y="128"/>
                  <a:pt x="139" y="122"/>
                  <a:pt x="136" y="118"/>
                </a:cubicBezTo>
                <a:cubicBezTo>
                  <a:pt x="134" y="116"/>
                  <a:pt x="132" y="115"/>
                  <a:pt x="129" y="115"/>
                </a:cubicBezTo>
                <a:cubicBezTo>
                  <a:pt x="127" y="115"/>
                  <a:pt x="125" y="116"/>
                  <a:pt x="124" y="117"/>
                </a:cubicBezTo>
                <a:cubicBezTo>
                  <a:pt x="107" y="100"/>
                  <a:pt x="107" y="100"/>
                  <a:pt x="107" y="100"/>
                </a:cubicBezTo>
                <a:cubicBezTo>
                  <a:pt x="109" y="97"/>
                  <a:pt x="110" y="94"/>
                  <a:pt x="110" y="90"/>
                </a:cubicBezTo>
                <a:cubicBezTo>
                  <a:pt x="152" y="90"/>
                  <a:pt x="152" y="90"/>
                  <a:pt x="152" y="90"/>
                </a:cubicBezTo>
                <a:cubicBezTo>
                  <a:pt x="153" y="96"/>
                  <a:pt x="158" y="101"/>
                  <a:pt x="165" y="101"/>
                </a:cubicBezTo>
                <a:cubicBezTo>
                  <a:pt x="172" y="101"/>
                  <a:pt x="178" y="95"/>
                  <a:pt x="178" y="88"/>
                </a:cubicBezTo>
                <a:cubicBezTo>
                  <a:pt x="178" y="81"/>
                  <a:pt x="172" y="75"/>
                  <a:pt x="165" y="7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5"/>
          <p:cNvSpPr>
            <a:spLocks noChangeAspect="1"/>
          </p:cNvSpPr>
          <p:nvPr userDrawn="1"/>
        </p:nvSpPr>
        <p:spPr bwMode="auto">
          <a:xfrm>
            <a:off x="1313997" y="1295065"/>
            <a:ext cx="4963935" cy="3380844"/>
          </a:xfrm>
          <a:custGeom>
            <a:avLst/>
            <a:gdLst>
              <a:gd name="T0" fmla="*/ 1492 w 1563"/>
              <a:gd name="T1" fmla="*/ 1018 h 1064"/>
              <a:gd name="T2" fmla="*/ 1443 w 1563"/>
              <a:gd name="T3" fmla="*/ 1063 h 1064"/>
              <a:gd name="T4" fmla="*/ 253 w 1563"/>
              <a:gd name="T5" fmla="*/ 1010 h 1064"/>
              <a:gd name="T6" fmla="*/ 198 w 1563"/>
              <a:gd name="T7" fmla="*/ 966 h 1064"/>
              <a:gd name="T8" fmla="*/ 6 w 1563"/>
              <a:gd name="T9" fmla="*/ 110 h 1064"/>
              <a:gd name="T10" fmla="*/ 41 w 1563"/>
              <a:gd name="T11" fmla="*/ 67 h 1064"/>
              <a:gd name="T12" fmla="*/ 1520 w 1563"/>
              <a:gd name="T13" fmla="*/ 1 h 1064"/>
              <a:gd name="T14" fmla="*/ 1561 w 1563"/>
              <a:gd name="T15" fmla="*/ 47 h 1064"/>
              <a:gd name="T16" fmla="*/ 1492 w 1563"/>
              <a:gd name="T17" fmla="*/ 1018 h 10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63" h="1064">
                <a:moveTo>
                  <a:pt x="1492" y="1018"/>
                </a:moveTo>
                <a:cubicBezTo>
                  <a:pt x="1490" y="1044"/>
                  <a:pt x="1468" y="1064"/>
                  <a:pt x="1443" y="1063"/>
                </a:cubicBezTo>
                <a:cubicBezTo>
                  <a:pt x="1046" y="1045"/>
                  <a:pt x="650" y="1028"/>
                  <a:pt x="253" y="1010"/>
                </a:cubicBezTo>
                <a:cubicBezTo>
                  <a:pt x="228" y="1009"/>
                  <a:pt x="203" y="989"/>
                  <a:pt x="198" y="966"/>
                </a:cubicBezTo>
                <a:cubicBezTo>
                  <a:pt x="134" y="675"/>
                  <a:pt x="70" y="390"/>
                  <a:pt x="6" y="110"/>
                </a:cubicBezTo>
                <a:cubicBezTo>
                  <a:pt x="0" y="88"/>
                  <a:pt x="16" y="68"/>
                  <a:pt x="41" y="67"/>
                </a:cubicBezTo>
                <a:cubicBezTo>
                  <a:pt x="534" y="45"/>
                  <a:pt x="1027" y="23"/>
                  <a:pt x="1520" y="1"/>
                </a:cubicBezTo>
                <a:cubicBezTo>
                  <a:pt x="1545" y="0"/>
                  <a:pt x="1563" y="21"/>
                  <a:pt x="1561" y="47"/>
                </a:cubicBezTo>
                <a:cubicBezTo>
                  <a:pt x="1538" y="373"/>
                  <a:pt x="1515" y="696"/>
                  <a:pt x="1492" y="1018"/>
                </a:cubicBezTo>
                <a:close/>
              </a:path>
            </a:pathLst>
          </a:custGeom>
          <a:solidFill>
            <a:srgbClr val="F11A2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snow"/>
          <p:cNvSpPr>
            <a:spLocks/>
          </p:cNvSpPr>
          <p:nvPr userDrawn="1"/>
        </p:nvSpPr>
        <p:spPr bwMode="auto">
          <a:xfrm>
            <a:off x="5341938" y="3395663"/>
            <a:ext cx="1306512" cy="1425575"/>
          </a:xfrm>
          <a:custGeom>
            <a:avLst/>
            <a:gdLst>
              <a:gd name="T0" fmla="*/ 367 w 412"/>
              <a:gd name="T1" fmla="*/ 365 h 449"/>
              <a:gd name="T2" fmla="*/ 391 w 412"/>
              <a:gd name="T3" fmla="*/ 410 h 449"/>
              <a:gd name="T4" fmla="*/ 412 w 412"/>
              <a:gd name="T5" fmla="*/ 401 h 449"/>
              <a:gd name="T6" fmla="*/ 412 w 412"/>
              <a:gd name="T7" fmla="*/ 361 h 449"/>
              <a:gd name="T8" fmla="*/ 375 w 412"/>
              <a:gd name="T9" fmla="*/ 357 h 449"/>
              <a:gd name="T10" fmla="*/ 334 w 412"/>
              <a:gd name="T11" fmla="*/ 275 h 449"/>
              <a:gd name="T12" fmla="*/ 412 w 412"/>
              <a:gd name="T13" fmla="*/ 264 h 449"/>
              <a:gd name="T14" fmla="*/ 323 w 412"/>
              <a:gd name="T15" fmla="*/ 234 h 449"/>
              <a:gd name="T16" fmla="*/ 391 w 412"/>
              <a:gd name="T17" fmla="*/ 187 h 449"/>
              <a:gd name="T18" fmla="*/ 412 w 412"/>
              <a:gd name="T19" fmla="*/ 178 h 449"/>
              <a:gd name="T20" fmla="*/ 412 w 412"/>
              <a:gd name="T21" fmla="*/ 138 h 449"/>
              <a:gd name="T22" fmla="*/ 371 w 412"/>
              <a:gd name="T23" fmla="*/ 138 h 449"/>
              <a:gd name="T24" fmla="*/ 316 w 412"/>
              <a:gd name="T25" fmla="*/ 226 h 449"/>
              <a:gd name="T26" fmla="*/ 275 w 412"/>
              <a:gd name="T27" fmla="*/ 79 h 449"/>
              <a:gd name="T28" fmla="*/ 269 w 412"/>
              <a:gd name="T29" fmla="*/ 0 h 449"/>
              <a:gd name="T30" fmla="*/ 264 w 412"/>
              <a:gd name="T31" fmla="*/ 79 h 449"/>
              <a:gd name="T32" fmla="*/ 234 w 412"/>
              <a:gd name="T33" fmla="*/ 216 h 449"/>
              <a:gd name="T34" fmla="*/ 189 w 412"/>
              <a:gd name="T35" fmla="*/ 138 h 449"/>
              <a:gd name="T36" fmla="*/ 148 w 412"/>
              <a:gd name="T37" fmla="*/ 138 h 449"/>
              <a:gd name="T38" fmla="*/ 169 w 412"/>
              <a:gd name="T39" fmla="*/ 187 h 449"/>
              <a:gd name="T40" fmla="*/ 225 w 412"/>
              <a:gd name="T41" fmla="*/ 223 h 449"/>
              <a:gd name="T42" fmla="*/ 79 w 412"/>
              <a:gd name="T43" fmla="*/ 264 h 449"/>
              <a:gd name="T44" fmla="*/ 0 w 412"/>
              <a:gd name="T45" fmla="*/ 270 h 449"/>
              <a:gd name="T46" fmla="*/ 79 w 412"/>
              <a:gd name="T47" fmla="*/ 275 h 449"/>
              <a:gd name="T48" fmla="*/ 225 w 412"/>
              <a:gd name="T49" fmla="*/ 317 h 449"/>
              <a:gd name="T50" fmla="*/ 169 w 412"/>
              <a:gd name="T51" fmla="*/ 352 h 449"/>
              <a:gd name="T52" fmla="*/ 140 w 412"/>
              <a:gd name="T53" fmla="*/ 381 h 449"/>
              <a:gd name="T54" fmla="*/ 169 w 412"/>
              <a:gd name="T55" fmla="*/ 410 h 449"/>
              <a:gd name="T56" fmla="*/ 192 w 412"/>
              <a:gd name="T57" fmla="*/ 365 h 449"/>
              <a:gd name="T58" fmla="*/ 264 w 412"/>
              <a:gd name="T59" fmla="*/ 334 h 449"/>
              <a:gd name="T60" fmla="*/ 275 w 412"/>
              <a:gd name="T61" fmla="*/ 449 h 449"/>
              <a:gd name="T62" fmla="*/ 316 w 412"/>
              <a:gd name="T63" fmla="*/ 314 h 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2" h="449">
                <a:moveTo>
                  <a:pt x="316" y="314"/>
                </a:moveTo>
                <a:cubicBezTo>
                  <a:pt x="367" y="365"/>
                  <a:pt x="367" y="365"/>
                  <a:pt x="367" y="365"/>
                </a:cubicBezTo>
                <a:cubicBezTo>
                  <a:pt x="360" y="376"/>
                  <a:pt x="361" y="391"/>
                  <a:pt x="371" y="401"/>
                </a:cubicBezTo>
                <a:cubicBezTo>
                  <a:pt x="376" y="407"/>
                  <a:pt x="383" y="410"/>
                  <a:pt x="391" y="410"/>
                </a:cubicBezTo>
                <a:cubicBezTo>
                  <a:pt x="399" y="410"/>
                  <a:pt x="406" y="407"/>
                  <a:pt x="412" y="401"/>
                </a:cubicBezTo>
                <a:cubicBezTo>
                  <a:pt x="412" y="401"/>
                  <a:pt x="412" y="401"/>
                  <a:pt x="412" y="401"/>
                </a:cubicBezTo>
                <a:cubicBezTo>
                  <a:pt x="412" y="361"/>
                  <a:pt x="412" y="361"/>
                  <a:pt x="412" y="361"/>
                </a:cubicBezTo>
                <a:cubicBezTo>
                  <a:pt x="412" y="361"/>
                  <a:pt x="412" y="361"/>
                  <a:pt x="412" y="361"/>
                </a:cubicBezTo>
                <a:cubicBezTo>
                  <a:pt x="406" y="355"/>
                  <a:pt x="399" y="352"/>
                  <a:pt x="391" y="352"/>
                </a:cubicBezTo>
                <a:cubicBezTo>
                  <a:pt x="385" y="352"/>
                  <a:pt x="380" y="354"/>
                  <a:pt x="375" y="357"/>
                </a:cubicBezTo>
                <a:cubicBezTo>
                  <a:pt x="323" y="306"/>
                  <a:pt x="323" y="306"/>
                  <a:pt x="323" y="306"/>
                </a:cubicBezTo>
                <a:cubicBezTo>
                  <a:pt x="329" y="297"/>
                  <a:pt x="333" y="286"/>
                  <a:pt x="334" y="275"/>
                </a:cubicBezTo>
                <a:cubicBezTo>
                  <a:pt x="412" y="275"/>
                  <a:pt x="412" y="275"/>
                  <a:pt x="412" y="275"/>
                </a:cubicBezTo>
                <a:cubicBezTo>
                  <a:pt x="412" y="264"/>
                  <a:pt x="412" y="264"/>
                  <a:pt x="412" y="264"/>
                </a:cubicBezTo>
                <a:cubicBezTo>
                  <a:pt x="334" y="264"/>
                  <a:pt x="334" y="264"/>
                  <a:pt x="334" y="264"/>
                </a:cubicBezTo>
                <a:cubicBezTo>
                  <a:pt x="333" y="253"/>
                  <a:pt x="329" y="243"/>
                  <a:pt x="323" y="234"/>
                </a:cubicBezTo>
                <a:cubicBezTo>
                  <a:pt x="375" y="182"/>
                  <a:pt x="375" y="182"/>
                  <a:pt x="375" y="182"/>
                </a:cubicBezTo>
                <a:cubicBezTo>
                  <a:pt x="380" y="186"/>
                  <a:pt x="385" y="187"/>
                  <a:pt x="391" y="187"/>
                </a:cubicBezTo>
                <a:cubicBezTo>
                  <a:pt x="399" y="187"/>
                  <a:pt x="406" y="184"/>
                  <a:pt x="412" y="179"/>
                </a:cubicBezTo>
                <a:cubicBezTo>
                  <a:pt x="412" y="179"/>
                  <a:pt x="412" y="178"/>
                  <a:pt x="412" y="178"/>
                </a:cubicBezTo>
                <a:cubicBezTo>
                  <a:pt x="412" y="139"/>
                  <a:pt x="412" y="139"/>
                  <a:pt x="412" y="139"/>
                </a:cubicBezTo>
                <a:cubicBezTo>
                  <a:pt x="412" y="139"/>
                  <a:pt x="412" y="138"/>
                  <a:pt x="412" y="138"/>
                </a:cubicBezTo>
                <a:cubicBezTo>
                  <a:pt x="406" y="133"/>
                  <a:pt x="399" y="130"/>
                  <a:pt x="391" y="130"/>
                </a:cubicBezTo>
                <a:cubicBezTo>
                  <a:pt x="383" y="130"/>
                  <a:pt x="376" y="133"/>
                  <a:pt x="371" y="138"/>
                </a:cubicBezTo>
                <a:cubicBezTo>
                  <a:pt x="361" y="148"/>
                  <a:pt x="360" y="164"/>
                  <a:pt x="367" y="175"/>
                </a:cubicBezTo>
                <a:cubicBezTo>
                  <a:pt x="316" y="226"/>
                  <a:pt x="316" y="226"/>
                  <a:pt x="316" y="226"/>
                </a:cubicBezTo>
                <a:cubicBezTo>
                  <a:pt x="306" y="214"/>
                  <a:pt x="291" y="207"/>
                  <a:pt x="275" y="206"/>
                </a:cubicBezTo>
                <a:cubicBezTo>
                  <a:pt x="275" y="79"/>
                  <a:pt x="275" y="79"/>
                  <a:pt x="275" y="79"/>
                </a:cubicBezTo>
                <a:cubicBezTo>
                  <a:pt x="294" y="76"/>
                  <a:pt x="309" y="60"/>
                  <a:pt x="309" y="40"/>
                </a:cubicBezTo>
                <a:cubicBezTo>
                  <a:pt x="309" y="18"/>
                  <a:pt x="291" y="0"/>
                  <a:pt x="269" y="0"/>
                </a:cubicBezTo>
                <a:cubicBezTo>
                  <a:pt x="248" y="0"/>
                  <a:pt x="230" y="18"/>
                  <a:pt x="230" y="40"/>
                </a:cubicBezTo>
                <a:cubicBezTo>
                  <a:pt x="230" y="60"/>
                  <a:pt x="245" y="76"/>
                  <a:pt x="264" y="79"/>
                </a:cubicBezTo>
                <a:cubicBezTo>
                  <a:pt x="264" y="206"/>
                  <a:pt x="264" y="206"/>
                  <a:pt x="264" y="206"/>
                </a:cubicBezTo>
                <a:cubicBezTo>
                  <a:pt x="253" y="206"/>
                  <a:pt x="243" y="210"/>
                  <a:pt x="234" y="216"/>
                </a:cubicBezTo>
                <a:cubicBezTo>
                  <a:pt x="192" y="175"/>
                  <a:pt x="192" y="175"/>
                  <a:pt x="192" y="175"/>
                </a:cubicBezTo>
                <a:cubicBezTo>
                  <a:pt x="200" y="164"/>
                  <a:pt x="199" y="148"/>
                  <a:pt x="189" y="138"/>
                </a:cubicBezTo>
                <a:cubicBezTo>
                  <a:pt x="184" y="133"/>
                  <a:pt x="176" y="130"/>
                  <a:pt x="169" y="130"/>
                </a:cubicBezTo>
                <a:cubicBezTo>
                  <a:pt x="161" y="130"/>
                  <a:pt x="154" y="133"/>
                  <a:pt x="148" y="138"/>
                </a:cubicBezTo>
                <a:cubicBezTo>
                  <a:pt x="137" y="149"/>
                  <a:pt x="137" y="168"/>
                  <a:pt x="148" y="179"/>
                </a:cubicBezTo>
                <a:cubicBezTo>
                  <a:pt x="154" y="184"/>
                  <a:pt x="161" y="187"/>
                  <a:pt x="169" y="187"/>
                </a:cubicBezTo>
                <a:cubicBezTo>
                  <a:pt x="175" y="187"/>
                  <a:pt x="180" y="186"/>
                  <a:pt x="185" y="182"/>
                </a:cubicBezTo>
                <a:cubicBezTo>
                  <a:pt x="225" y="223"/>
                  <a:pt x="225" y="223"/>
                  <a:pt x="225" y="223"/>
                </a:cubicBezTo>
                <a:cubicBezTo>
                  <a:pt x="214" y="233"/>
                  <a:pt x="207" y="248"/>
                  <a:pt x="205" y="264"/>
                </a:cubicBezTo>
                <a:cubicBezTo>
                  <a:pt x="79" y="264"/>
                  <a:pt x="79" y="264"/>
                  <a:pt x="79" y="264"/>
                </a:cubicBezTo>
                <a:cubicBezTo>
                  <a:pt x="76" y="245"/>
                  <a:pt x="59" y="230"/>
                  <a:pt x="39" y="230"/>
                </a:cubicBezTo>
                <a:cubicBezTo>
                  <a:pt x="17" y="230"/>
                  <a:pt x="0" y="248"/>
                  <a:pt x="0" y="270"/>
                </a:cubicBezTo>
                <a:cubicBezTo>
                  <a:pt x="0" y="292"/>
                  <a:pt x="17" y="309"/>
                  <a:pt x="39" y="309"/>
                </a:cubicBezTo>
                <a:cubicBezTo>
                  <a:pt x="59" y="309"/>
                  <a:pt x="76" y="294"/>
                  <a:pt x="79" y="275"/>
                </a:cubicBezTo>
                <a:cubicBezTo>
                  <a:pt x="205" y="275"/>
                  <a:pt x="205" y="275"/>
                  <a:pt x="205" y="275"/>
                </a:cubicBezTo>
                <a:cubicBezTo>
                  <a:pt x="207" y="292"/>
                  <a:pt x="214" y="306"/>
                  <a:pt x="225" y="317"/>
                </a:cubicBezTo>
                <a:cubicBezTo>
                  <a:pt x="185" y="357"/>
                  <a:pt x="185" y="357"/>
                  <a:pt x="185" y="357"/>
                </a:cubicBezTo>
                <a:cubicBezTo>
                  <a:pt x="180" y="354"/>
                  <a:pt x="175" y="352"/>
                  <a:pt x="169" y="352"/>
                </a:cubicBezTo>
                <a:cubicBezTo>
                  <a:pt x="161" y="352"/>
                  <a:pt x="154" y="355"/>
                  <a:pt x="148" y="361"/>
                </a:cubicBezTo>
                <a:cubicBezTo>
                  <a:pt x="143" y="366"/>
                  <a:pt x="140" y="373"/>
                  <a:pt x="140" y="381"/>
                </a:cubicBezTo>
                <a:cubicBezTo>
                  <a:pt x="140" y="389"/>
                  <a:pt x="143" y="396"/>
                  <a:pt x="148" y="401"/>
                </a:cubicBezTo>
                <a:cubicBezTo>
                  <a:pt x="154" y="407"/>
                  <a:pt x="161" y="410"/>
                  <a:pt x="169" y="410"/>
                </a:cubicBezTo>
                <a:cubicBezTo>
                  <a:pt x="176" y="410"/>
                  <a:pt x="184" y="407"/>
                  <a:pt x="189" y="401"/>
                </a:cubicBezTo>
                <a:cubicBezTo>
                  <a:pt x="199" y="391"/>
                  <a:pt x="200" y="376"/>
                  <a:pt x="192" y="365"/>
                </a:cubicBezTo>
                <a:cubicBezTo>
                  <a:pt x="234" y="323"/>
                  <a:pt x="234" y="323"/>
                  <a:pt x="234" y="323"/>
                </a:cubicBezTo>
                <a:cubicBezTo>
                  <a:pt x="243" y="329"/>
                  <a:pt x="253" y="333"/>
                  <a:pt x="264" y="334"/>
                </a:cubicBezTo>
                <a:cubicBezTo>
                  <a:pt x="264" y="449"/>
                  <a:pt x="264" y="449"/>
                  <a:pt x="264" y="449"/>
                </a:cubicBezTo>
                <a:cubicBezTo>
                  <a:pt x="275" y="449"/>
                  <a:pt x="275" y="449"/>
                  <a:pt x="275" y="449"/>
                </a:cubicBezTo>
                <a:cubicBezTo>
                  <a:pt x="275" y="334"/>
                  <a:pt x="275" y="334"/>
                  <a:pt x="275" y="334"/>
                </a:cubicBezTo>
                <a:cubicBezTo>
                  <a:pt x="291" y="333"/>
                  <a:pt x="306" y="325"/>
                  <a:pt x="316" y="31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picture placeholder"/>
          <p:cNvSpPr>
            <a:spLocks noGrp="1"/>
          </p:cNvSpPr>
          <p:nvPr>
            <p:ph type="pic" sz="quarter" idx="10"/>
          </p:nvPr>
        </p:nvSpPr>
        <p:spPr>
          <a:xfrm>
            <a:off x="1550767" y="1671522"/>
            <a:ext cx="4488433" cy="2390965"/>
          </a:xfrm>
          <a:custGeom>
            <a:avLst/>
            <a:gdLst>
              <a:gd name="connsiteX0" fmla="*/ 96977 w 4488433"/>
              <a:gd name="connsiteY0" fmla="*/ 0 h 2390965"/>
              <a:gd name="connsiteX1" fmla="*/ 2081487 w 4488433"/>
              <a:gd name="connsiteY1" fmla="*/ 0 h 2390965"/>
              <a:gd name="connsiteX2" fmla="*/ 2211609 w 4488433"/>
              <a:gd name="connsiteY2" fmla="*/ 0 h 2390965"/>
              <a:gd name="connsiteX3" fmla="*/ 2336344 w 4488433"/>
              <a:gd name="connsiteY3" fmla="*/ 0 h 2390965"/>
              <a:gd name="connsiteX4" fmla="*/ 4377417 w 4488433"/>
              <a:gd name="connsiteY4" fmla="*/ 0 h 2390965"/>
              <a:gd name="connsiteX5" fmla="*/ 4487900 w 4488433"/>
              <a:gd name="connsiteY5" fmla="*/ 120022 h 2390965"/>
              <a:gd name="connsiteX6" fmla="*/ 4349007 w 4488433"/>
              <a:gd name="connsiteY6" fmla="*/ 2270943 h 2390965"/>
              <a:gd name="connsiteX7" fmla="*/ 4219583 w 4488433"/>
              <a:gd name="connsiteY7" fmla="*/ 2390965 h 2390965"/>
              <a:gd name="connsiteX8" fmla="*/ 2328672 w 4488433"/>
              <a:gd name="connsiteY8" fmla="*/ 2390965 h 2390965"/>
              <a:gd name="connsiteX9" fmla="*/ 2211609 w 4488433"/>
              <a:gd name="connsiteY9" fmla="*/ 2390965 h 2390965"/>
              <a:gd name="connsiteX10" fmla="*/ 2130018 w 4488433"/>
              <a:gd name="connsiteY10" fmla="*/ 2390965 h 2390965"/>
              <a:gd name="connsiteX11" fmla="*/ 605200 w 4488433"/>
              <a:gd name="connsiteY11" fmla="*/ 2390965 h 2390965"/>
              <a:gd name="connsiteX12" fmla="*/ 459993 w 4488433"/>
              <a:gd name="connsiteY12" fmla="*/ 2270943 h 2390965"/>
              <a:gd name="connsiteX13" fmla="*/ 2277 w 4488433"/>
              <a:gd name="connsiteY13" fmla="*/ 120022 h 2390965"/>
              <a:gd name="connsiteX14" fmla="*/ 96977 w 4488433"/>
              <a:gd name="connsiteY14" fmla="*/ 0 h 2390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88433" h="2390965">
                <a:moveTo>
                  <a:pt x="96977" y="0"/>
                </a:moveTo>
                <a:cubicBezTo>
                  <a:pt x="899559" y="0"/>
                  <a:pt x="1551658" y="0"/>
                  <a:pt x="2081487" y="0"/>
                </a:cubicBezTo>
                <a:lnTo>
                  <a:pt x="2211609" y="0"/>
                </a:lnTo>
                <a:lnTo>
                  <a:pt x="2336344" y="0"/>
                </a:lnTo>
                <a:cubicBezTo>
                  <a:pt x="4377417" y="0"/>
                  <a:pt x="4377417" y="0"/>
                  <a:pt x="4377417" y="0"/>
                </a:cubicBezTo>
                <a:cubicBezTo>
                  <a:pt x="4443707" y="0"/>
                  <a:pt x="4494213" y="56853"/>
                  <a:pt x="4487900" y="120022"/>
                </a:cubicBezTo>
                <a:cubicBezTo>
                  <a:pt x="4349007" y="2270943"/>
                  <a:pt x="4349007" y="2270943"/>
                  <a:pt x="4349007" y="2270943"/>
                </a:cubicBezTo>
                <a:cubicBezTo>
                  <a:pt x="4345850" y="2337271"/>
                  <a:pt x="4285873" y="2390965"/>
                  <a:pt x="4219583" y="2390965"/>
                </a:cubicBezTo>
                <a:cubicBezTo>
                  <a:pt x="3428937" y="2390965"/>
                  <a:pt x="2811245" y="2390965"/>
                  <a:pt x="2328672" y="2390965"/>
                </a:cubicBezTo>
                <a:lnTo>
                  <a:pt x="2211609" y="2390965"/>
                </a:lnTo>
                <a:lnTo>
                  <a:pt x="2130018" y="2390965"/>
                </a:lnTo>
                <a:cubicBezTo>
                  <a:pt x="605200" y="2390965"/>
                  <a:pt x="605200" y="2390965"/>
                  <a:pt x="605200" y="2390965"/>
                </a:cubicBezTo>
                <a:cubicBezTo>
                  <a:pt x="538910" y="2390965"/>
                  <a:pt x="472620" y="2337271"/>
                  <a:pt x="459993" y="2270943"/>
                </a:cubicBezTo>
                <a:lnTo>
                  <a:pt x="2277" y="120022"/>
                </a:lnTo>
                <a:cubicBezTo>
                  <a:pt x="-10350" y="53694"/>
                  <a:pt x="30687" y="0"/>
                  <a:pt x="96977" y="0"/>
                </a:cubicBezTo>
                <a:close/>
              </a:path>
            </a:pathLst>
          </a:custGeom>
          <a:solidFill>
            <a:schemeClr val="bg2"/>
          </a:solidFill>
          <a:ln w="38100">
            <a:solidFill>
              <a:srgbClr val="FFFFFF"/>
            </a:solidFill>
          </a:ln>
        </p:spPr>
        <p:txBody>
          <a:bodyPr wrap="square" tIns="548640">
            <a:no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snow"/>
          <p:cNvSpPr>
            <a:spLocks/>
          </p:cNvSpPr>
          <p:nvPr userDrawn="1"/>
        </p:nvSpPr>
        <p:spPr bwMode="auto">
          <a:xfrm>
            <a:off x="1227138" y="1262063"/>
            <a:ext cx="485775" cy="482600"/>
          </a:xfrm>
          <a:custGeom>
            <a:avLst/>
            <a:gdLst>
              <a:gd name="T0" fmla="*/ 130 w 153"/>
              <a:gd name="T1" fmla="*/ 74 h 152"/>
              <a:gd name="T2" fmla="*/ 92 w 153"/>
              <a:gd name="T3" fmla="*/ 66 h 152"/>
              <a:gd name="T4" fmla="*/ 111 w 153"/>
              <a:gd name="T5" fmla="*/ 52 h 152"/>
              <a:gd name="T6" fmla="*/ 117 w 153"/>
              <a:gd name="T7" fmla="*/ 39 h 152"/>
              <a:gd name="T8" fmla="*/ 105 w 153"/>
              <a:gd name="T9" fmla="*/ 39 h 152"/>
              <a:gd name="T10" fmla="*/ 90 w 153"/>
              <a:gd name="T11" fmla="*/ 63 h 152"/>
              <a:gd name="T12" fmla="*/ 78 w 153"/>
              <a:gd name="T13" fmla="*/ 22 h 152"/>
              <a:gd name="T14" fmla="*/ 76 w 153"/>
              <a:gd name="T15" fmla="*/ 0 h 152"/>
              <a:gd name="T16" fmla="*/ 75 w 153"/>
              <a:gd name="T17" fmla="*/ 22 h 152"/>
              <a:gd name="T18" fmla="*/ 66 w 153"/>
              <a:gd name="T19" fmla="*/ 61 h 152"/>
              <a:gd name="T20" fmla="*/ 54 w 153"/>
              <a:gd name="T21" fmla="*/ 39 h 152"/>
              <a:gd name="T22" fmla="*/ 42 w 153"/>
              <a:gd name="T23" fmla="*/ 39 h 152"/>
              <a:gd name="T24" fmla="*/ 48 w 153"/>
              <a:gd name="T25" fmla="*/ 52 h 152"/>
              <a:gd name="T26" fmla="*/ 64 w 153"/>
              <a:gd name="T27" fmla="*/ 62 h 152"/>
              <a:gd name="T28" fmla="*/ 23 w 153"/>
              <a:gd name="T29" fmla="*/ 74 h 152"/>
              <a:gd name="T30" fmla="*/ 0 w 153"/>
              <a:gd name="T31" fmla="*/ 76 h 152"/>
              <a:gd name="T32" fmla="*/ 23 w 153"/>
              <a:gd name="T33" fmla="*/ 77 h 152"/>
              <a:gd name="T34" fmla="*/ 64 w 153"/>
              <a:gd name="T35" fmla="*/ 89 h 152"/>
              <a:gd name="T36" fmla="*/ 48 w 153"/>
              <a:gd name="T37" fmla="*/ 99 h 152"/>
              <a:gd name="T38" fmla="*/ 40 w 153"/>
              <a:gd name="T39" fmla="*/ 107 h 152"/>
              <a:gd name="T40" fmla="*/ 48 w 153"/>
              <a:gd name="T41" fmla="*/ 115 h 152"/>
              <a:gd name="T42" fmla="*/ 55 w 153"/>
              <a:gd name="T43" fmla="*/ 103 h 152"/>
              <a:gd name="T44" fmla="*/ 75 w 153"/>
              <a:gd name="T45" fmla="*/ 94 h 152"/>
              <a:gd name="T46" fmla="*/ 65 w 153"/>
              <a:gd name="T47" fmla="*/ 141 h 152"/>
              <a:gd name="T48" fmla="*/ 88 w 153"/>
              <a:gd name="T49" fmla="*/ 141 h 152"/>
              <a:gd name="T50" fmla="*/ 78 w 153"/>
              <a:gd name="T51" fmla="*/ 94 h 152"/>
              <a:gd name="T52" fmla="*/ 104 w 153"/>
              <a:gd name="T53" fmla="*/ 103 h 152"/>
              <a:gd name="T54" fmla="*/ 111 w 153"/>
              <a:gd name="T55" fmla="*/ 115 h 152"/>
              <a:gd name="T56" fmla="*/ 117 w 153"/>
              <a:gd name="T57" fmla="*/ 101 h 152"/>
              <a:gd name="T58" fmla="*/ 106 w 153"/>
              <a:gd name="T59" fmla="*/ 100 h 152"/>
              <a:gd name="T60" fmla="*/ 95 w 153"/>
              <a:gd name="T61" fmla="*/ 77 h 152"/>
              <a:gd name="T62" fmla="*/ 141 w 153"/>
              <a:gd name="T63" fmla="*/ 87 h 152"/>
              <a:gd name="T64" fmla="*/ 141 w 153"/>
              <a:gd name="T65" fmla="*/ 64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53" h="152">
                <a:moveTo>
                  <a:pt x="141" y="64"/>
                </a:moveTo>
                <a:cubicBezTo>
                  <a:pt x="136" y="64"/>
                  <a:pt x="131" y="69"/>
                  <a:pt x="130" y="74"/>
                </a:cubicBezTo>
                <a:cubicBezTo>
                  <a:pt x="95" y="74"/>
                  <a:pt x="95" y="74"/>
                  <a:pt x="95" y="74"/>
                </a:cubicBezTo>
                <a:cubicBezTo>
                  <a:pt x="94" y="71"/>
                  <a:pt x="93" y="68"/>
                  <a:pt x="92" y="66"/>
                </a:cubicBezTo>
                <a:cubicBezTo>
                  <a:pt x="106" y="51"/>
                  <a:pt x="106" y="51"/>
                  <a:pt x="106" y="51"/>
                </a:cubicBezTo>
                <a:cubicBezTo>
                  <a:pt x="108" y="52"/>
                  <a:pt x="109" y="52"/>
                  <a:pt x="111" y="52"/>
                </a:cubicBezTo>
                <a:cubicBezTo>
                  <a:pt x="113" y="52"/>
                  <a:pt x="115" y="52"/>
                  <a:pt x="117" y="50"/>
                </a:cubicBezTo>
                <a:cubicBezTo>
                  <a:pt x="120" y="47"/>
                  <a:pt x="120" y="42"/>
                  <a:pt x="117" y="39"/>
                </a:cubicBezTo>
                <a:cubicBezTo>
                  <a:pt x="115" y="37"/>
                  <a:pt x="113" y="36"/>
                  <a:pt x="111" y="36"/>
                </a:cubicBezTo>
                <a:cubicBezTo>
                  <a:pt x="109" y="36"/>
                  <a:pt x="107" y="37"/>
                  <a:pt x="105" y="39"/>
                </a:cubicBezTo>
                <a:cubicBezTo>
                  <a:pt x="102" y="41"/>
                  <a:pt x="102" y="46"/>
                  <a:pt x="104" y="49"/>
                </a:cubicBezTo>
                <a:cubicBezTo>
                  <a:pt x="90" y="63"/>
                  <a:pt x="90" y="63"/>
                  <a:pt x="90" y="63"/>
                </a:cubicBezTo>
                <a:cubicBezTo>
                  <a:pt x="87" y="60"/>
                  <a:pt x="83" y="58"/>
                  <a:pt x="78" y="58"/>
                </a:cubicBezTo>
                <a:cubicBezTo>
                  <a:pt x="78" y="22"/>
                  <a:pt x="78" y="22"/>
                  <a:pt x="78" y="22"/>
                </a:cubicBezTo>
                <a:cubicBezTo>
                  <a:pt x="83" y="21"/>
                  <a:pt x="88" y="16"/>
                  <a:pt x="88" y="11"/>
                </a:cubicBezTo>
                <a:cubicBezTo>
                  <a:pt x="88" y="5"/>
                  <a:pt x="83" y="0"/>
                  <a:pt x="76" y="0"/>
                </a:cubicBezTo>
                <a:cubicBezTo>
                  <a:pt x="70" y="0"/>
                  <a:pt x="65" y="5"/>
                  <a:pt x="65" y="11"/>
                </a:cubicBezTo>
                <a:cubicBezTo>
                  <a:pt x="65" y="16"/>
                  <a:pt x="69" y="21"/>
                  <a:pt x="75" y="22"/>
                </a:cubicBezTo>
                <a:cubicBezTo>
                  <a:pt x="75" y="58"/>
                  <a:pt x="75" y="58"/>
                  <a:pt x="75" y="58"/>
                </a:cubicBezTo>
                <a:cubicBezTo>
                  <a:pt x="72" y="58"/>
                  <a:pt x="69" y="59"/>
                  <a:pt x="66" y="61"/>
                </a:cubicBezTo>
                <a:cubicBezTo>
                  <a:pt x="55" y="49"/>
                  <a:pt x="55" y="49"/>
                  <a:pt x="55" y="49"/>
                </a:cubicBezTo>
                <a:cubicBezTo>
                  <a:pt x="57" y="46"/>
                  <a:pt x="57" y="41"/>
                  <a:pt x="54" y="39"/>
                </a:cubicBezTo>
                <a:cubicBezTo>
                  <a:pt x="52" y="37"/>
                  <a:pt x="50" y="36"/>
                  <a:pt x="48" y="36"/>
                </a:cubicBezTo>
                <a:cubicBezTo>
                  <a:pt x="46" y="36"/>
                  <a:pt x="44" y="37"/>
                  <a:pt x="42" y="39"/>
                </a:cubicBezTo>
                <a:cubicBezTo>
                  <a:pt x="39" y="42"/>
                  <a:pt x="39" y="47"/>
                  <a:pt x="42" y="50"/>
                </a:cubicBezTo>
                <a:cubicBezTo>
                  <a:pt x="44" y="52"/>
                  <a:pt x="46" y="52"/>
                  <a:pt x="48" y="52"/>
                </a:cubicBezTo>
                <a:cubicBezTo>
                  <a:pt x="50" y="52"/>
                  <a:pt x="51" y="52"/>
                  <a:pt x="53" y="51"/>
                </a:cubicBezTo>
                <a:cubicBezTo>
                  <a:pt x="64" y="62"/>
                  <a:pt x="64" y="62"/>
                  <a:pt x="64" y="62"/>
                </a:cubicBezTo>
                <a:cubicBezTo>
                  <a:pt x="61" y="65"/>
                  <a:pt x="59" y="70"/>
                  <a:pt x="58" y="74"/>
                </a:cubicBezTo>
                <a:cubicBezTo>
                  <a:pt x="23" y="74"/>
                  <a:pt x="23" y="74"/>
                  <a:pt x="23" y="74"/>
                </a:cubicBezTo>
                <a:cubicBezTo>
                  <a:pt x="22" y="69"/>
                  <a:pt x="17" y="64"/>
                  <a:pt x="11" y="64"/>
                </a:cubicBezTo>
                <a:cubicBezTo>
                  <a:pt x="5" y="64"/>
                  <a:pt x="0" y="70"/>
                  <a:pt x="0" y="76"/>
                </a:cubicBezTo>
                <a:cubicBezTo>
                  <a:pt x="0" y="82"/>
                  <a:pt x="5" y="87"/>
                  <a:pt x="11" y="87"/>
                </a:cubicBezTo>
                <a:cubicBezTo>
                  <a:pt x="17" y="87"/>
                  <a:pt x="22" y="83"/>
                  <a:pt x="23" y="77"/>
                </a:cubicBezTo>
                <a:cubicBezTo>
                  <a:pt x="58" y="77"/>
                  <a:pt x="58" y="77"/>
                  <a:pt x="58" y="77"/>
                </a:cubicBezTo>
                <a:cubicBezTo>
                  <a:pt x="59" y="82"/>
                  <a:pt x="61" y="86"/>
                  <a:pt x="64" y="89"/>
                </a:cubicBezTo>
                <a:cubicBezTo>
                  <a:pt x="53" y="100"/>
                  <a:pt x="53" y="100"/>
                  <a:pt x="53" y="100"/>
                </a:cubicBezTo>
                <a:cubicBezTo>
                  <a:pt x="51" y="99"/>
                  <a:pt x="50" y="99"/>
                  <a:pt x="48" y="99"/>
                </a:cubicBezTo>
                <a:cubicBezTo>
                  <a:pt x="46" y="99"/>
                  <a:pt x="44" y="100"/>
                  <a:pt x="42" y="101"/>
                </a:cubicBezTo>
                <a:cubicBezTo>
                  <a:pt x="41" y="103"/>
                  <a:pt x="40" y="105"/>
                  <a:pt x="40" y="107"/>
                </a:cubicBezTo>
                <a:cubicBezTo>
                  <a:pt x="40" y="109"/>
                  <a:pt x="41" y="111"/>
                  <a:pt x="42" y="113"/>
                </a:cubicBezTo>
                <a:cubicBezTo>
                  <a:pt x="44" y="114"/>
                  <a:pt x="46" y="115"/>
                  <a:pt x="48" y="115"/>
                </a:cubicBezTo>
                <a:cubicBezTo>
                  <a:pt x="50" y="115"/>
                  <a:pt x="52" y="114"/>
                  <a:pt x="54" y="113"/>
                </a:cubicBezTo>
                <a:cubicBezTo>
                  <a:pt x="57" y="110"/>
                  <a:pt x="57" y="106"/>
                  <a:pt x="55" y="103"/>
                </a:cubicBezTo>
                <a:cubicBezTo>
                  <a:pt x="66" y="91"/>
                  <a:pt x="66" y="91"/>
                  <a:pt x="66" y="91"/>
                </a:cubicBezTo>
                <a:cubicBezTo>
                  <a:pt x="69" y="93"/>
                  <a:pt x="72" y="94"/>
                  <a:pt x="75" y="94"/>
                </a:cubicBezTo>
                <a:cubicBezTo>
                  <a:pt x="75" y="130"/>
                  <a:pt x="75" y="130"/>
                  <a:pt x="75" y="130"/>
                </a:cubicBezTo>
                <a:cubicBezTo>
                  <a:pt x="69" y="130"/>
                  <a:pt x="65" y="135"/>
                  <a:pt x="65" y="141"/>
                </a:cubicBezTo>
                <a:cubicBezTo>
                  <a:pt x="65" y="147"/>
                  <a:pt x="70" y="152"/>
                  <a:pt x="76" y="152"/>
                </a:cubicBezTo>
                <a:cubicBezTo>
                  <a:pt x="83" y="152"/>
                  <a:pt x="88" y="147"/>
                  <a:pt x="88" y="141"/>
                </a:cubicBezTo>
                <a:cubicBezTo>
                  <a:pt x="88" y="135"/>
                  <a:pt x="83" y="130"/>
                  <a:pt x="78" y="130"/>
                </a:cubicBezTo>
                <a:cubicBezTo>
                  <a:pt x="78" y="94"/>
                  <a:pt x="78" y="94"/>
                  <a:pt x="78" y="94"/>
                </a:cubicBezTo>
                <a:cubicBezTo>
                  <a:pt x="83" y="93"/>
                  <a:pt x="87" y="91"/>
                  <a:pt x="90" y="88"/>
                </a:cubicBezTo>
                <a:cubicBezTo>
                  <a:pt x="104" y="103"/>
                  <a:pt x="104" y="103"/>
                  <a:pt x="104" y="103"/>
                </a:cubicBezTo>
                <a:cubicBezTo>
                  <a:pt x="102" y="106"/>
                  <a:pt x="102" y="110"/>
                  <a:pt x="105" y="113"/>
                </a:cubicBezTo>
                <a:cubicBezTo>
                  <a:pt x="107" y="114"/>
                  <a:pt x="109" y="115"/>
                  <a:pt x="111" y="115"/>
                </a:cubicBezTo>
                <a:cubicBezTo>
                  <a:pt x="113" y="115"/>
                  <a:pt x="115" y="114"/>
                  <a:pt x="117" y="113"/>
                </a:cubicBezTo>
                <a:cubicBezTo>
                  <a:pt x="120" y="110"/>
                  <a:pt x="120" y="105"/>
                  <a:pt x="117" y="101"/>
                </a:cubicBezTo>
                <a:cubicBezTo>
                  <a:pt x="115" y="100"/>
                  <a:pt x="113" y="99"/>
                  <a:pt x="111" y="99"/>
                </a:cubicBezTo>
                <a:cubicBezTo>
                  <a:pt x="109" y="99"/>
                  <a:pt x="108" y="99"/>
                  <a:pt x="106" y="100"/>
                </a:cubicBezTo>
                <a:cubicBezTo>
                  <a:pt x="92" y="86"/>
                  <a:pt x="92" y="86"/>
                  <a:pt x="92" y="86"/>
                </a:cubicBezTo>
                <a:cubicBezTo>
                  <a:pt x="93" y="83"/>
                  <a:pt x="94" y="80"/>
                  <a:pt x="95" y="77"/>
                </a:cubicBezTo>
                <a:cubicBezTo>
                  <a:pt x="130" y="77"/>
                  <a:pt x="130" y="77"/>
                  <a:pt x="130" y="77"/>
                </a:cubicBezTo>
                <a:cubicBezTo>
                  <a:pt x="131" y="83"/>
                  <a:pt x="136" y="87"/>
                  <a:pt x="141" y="87"/>
                </a:cubicBezTo>
                <a:cubicBezTo>
                  <a:pt x="148" y="87"/>
                  <a:pt x="153" y="82"/>
                  <a:pt x="153" y="76"/>
                </a:cubicBezTo>
                <a:cubicBezTo>
                  <a:pt x="153" y="70"/>
                  <a:pt x="148" y="64"/>
                  <a:pt x="141" y="6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1" hasCustomPrompt="1"/>
          </p:nvPr>
        </p:nvSpPr>
        <p:spPr>
          <a:xfrm>
            <a:off x="2329484" y="4095490"/>
            <a:ext cx="3528390" cy="419362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/>
            <a:r>
              <a:rPr lang="en-US" dirty="0" smtClean="0"/>
              <a:t>Message</a:t>
            </a:r>
            <a:endParaRPr lang="en-US" dirty="0"/>
          </a:p>
        </p:txBody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227" y="5240573"/>
            <a:ext cx="5485946" cy="3663393"/>
          </a:xfrm>
          <a:prstGeom prst="rect">
            <a:avLst/>
          </a:prstGeom>
        </p:spPr>
      </p:pic>
      <p:sp>
        <p:nvSpPr>
          <p:cNvPr id="31" name="snow"/>
          <p:cNvSpPr>
            <a:spLocks/>
          </p:cNvSpPr>
          <p:nvPr userDrawn="1"/>
        </p:nvSpPr>
        <p:spPr bwMode="auto">
          <a:xfrm>
            <a:off x="5503863" y="5236318"/>
            <a:ext cx="1144587" cy="1171575"/>
          </a:xfrm>
          <a:custGeom>
            <a:avLst/>
            <a:gdLst>
              <a:gd name="T0" fmla="*/ 188 w 361"/>
              <a:gd name="T1" fmla="*/ 110 h 369"/>
              <a:gd name="T2" fmla="*/ 154 w 361"/>
              <a:gd name="T3" fmla="*/ 77 h 369"/>
              <a:gd name="T4" fmla="*/ 152 w 361"/>
              <a:gd name="T5" fmla="*/ 47 h 369"/>
              <a:gd name="T6" fmla="*/ 135 w 361"/>
              <a:gd name="T7" fmla="*/ 40 h 369"/>
              <a:gd name="T8" fmla="*/ 119 w 361"/>
              <a:gd name="T9" fmla="*/ 47 h 369"/>
              <a:gd name="T10" fmla="*/ 119 w 361"/>
              <a:gd name="T11" fmla="*/ 80 h 369"/>
              <a:gd name="T12" fmla="*/ 135 w 361"/>
              <a:gd name="T13" fmla="*/ 87 h 369"/>
              <a:gd name="T14" fmla="*/ 148 w 361"/>
              <a:gd name="T15" fmla="*/ 83 h 369"/>
              <a:gd name="T16" fmla="*/ 181 w 361"/>
              <a:gd name="T17" fmla="*/ 115 h 369"/>
              <a:gd name="T18" fmla="*/ 165 w 361"/>
              <a:gd name="T19" fmla="*/ 149 h 369"/>
              <a:gd name="T20" fmla="*/ 63 w 361"/>
              <a:gd name="T21" fmla="*/ 149 h 369"/>
              <a:gd name="T22" fmla="*/ 32 w 361"/>
              <a:gd name="T23" fmla="*/ 121 h 369"/>
              <a:gd name="T24" fmla="*/ 0 w 361"/>
              <a:gd name="T25" fmla="*/ 153 h 369"/>
              <a:gd name="T26" fmla="*/ 32 w 361"/>
              <a:gd name="T27" fmla="*/ 185 h 369"/>
              <a:gd name="T28" fmla="*/ 63 w 361"/>
              <a:gd name="T29" fmla="*/ 157 h 369"/>
              <a:gd name="T30" fmla="*/ 165 w 361"/>
              <a:gd name="T31" fmla="*/ 157 h 369"/>
              <a:gd name="T32" fmla="*/ 181 w 361"/>
              <a:gd name="T33" fmla="*/ 191 h 369"/>
              <a:gd name="T34" fmla="*/ 148 w 361"/>
              <a:gd name="T35" fmla="*/ 223 h 369"/>
              <a:gd name="T36" fmla="*/ 135 w 361"/>
              <a:gd name="T37" fmla="*/ 219 h 369"/>
              <a:gd name="T38" fmla="*/ 119 w 361"/>
              <a:gd name="T39" fmla="*/ 226 h 369"/>
              <a:gd name="T40" fmla="*/ 112 w 361"/>
              <a:gd name="T41" fmla="*/ 242 h 369"/>
              <a:gd name="T42" fmla="*/ 119 w 361"/>
              <a:gd name="T43" fmla="*/ 258 h 369"/>
              <a:gd name="T44" fmla="*/ 135 w 361"/>
              <a:gd name="T45" fmla="*/ 265 h 369"/>
              <a:gd name="T46" fmla="*/ 152 w 361"/>
              <a:gd name="T47" fmla="*/ 258 h 369"/>
              <a:gd name="T48" fmla="*/ 154 w 361"/>
              <a:gd name="T49" fmla="*/ 229 h 369"/>
              <a:gd name="T50" fmla="*/ 188 w 361"/>
              <a:gd name="T51" fmla="*/ 196 h 369"/>
              <a:gd name="T52" fmla="*/ 212 w 361"/>
              <a:gd name="T53" fmla="*/ 204 h 369"/>
              <a:gd name="T54" fmla="*/ 212 w 361"/>
              <a:gd name="T55" fmla="*/ 306 h 369"/>
              <a:gd name="T56" fmla="*/ 184 w 361"/>
              <a:gd name="T57" fmla="*/ 338 h 369"/>
              <a:gd name="T58" fmla="*/ 216 w 361"/>
              <a:gd name="T59" fmla="*/ 369 h 369"/>
              <a:gd name="T60" fmla="*/ 248 w 361"/>
              <a:gd name="T61" fmla="*/ 338 h 369"/>
              <a:gd name="T62" fmla="*/ 221 w 361"/>
              <a:gd name="T63" fmla="*/ 306 h 369"/>
              <a:gd name="T64" fmla="*/ 221 w 361"/>
              <a:gd name="T65" fmla="*/ 204 h 369"/>
              <a:gd name="T66" fmla="*/ 254 w 361"/>
              <a:gd name="T67" fmla="*/ 188 h 369"/>
              <a:gd name="T68" fmla="*/ 295 w 361"/>
              <a:gd name="T69" fmla="*/ 229 h 369"/>
              <a:gd name="T70" fmla="*/ 298 w 361"/>
              <a:gd name="T71" fmla="*/ 258 h 369"/>
              <a:gd name="T72" fmla="*/ 314 w 361"/>
              <a:gd name="T73" fmla="*/ 265 h 369"/>
              <a:gd name="T74" fmla="*/ 330 w 361"/>
              <a:gd name="T75" fmla="*/ 258 h 369"/>
              <a:gd name="T76" fmla="*/ 330 w 361"/>
              <a:gd name="T77" fmla="*/ 226 h 369"/>
              <a:gd name="T78" fmla="*/ 314 w 361"/>
              <a:gd name="T79" fmla="*/ 219 h 369"/>
              <a:gd name="T80" fmla="*/ 301 w 361"/>
              <a:gd name="T81" fmla="*/ 223 h 369"/>
              <a:gd name="T82" fmla="*/ 259 w 361"/>
              <a:gd name="T83" fmla="*/ 182 h 369"/>
              <a:gd name="T84" fmla="*/ 268 w 361"/>
              <a:gd name="T85" fmla="*/ 157 h 369"/>
              <a:gd name="T86" fmla="*/ 361 w 361"/>
              <a:gd name="T87" fmla="*/ 157 h 369"/>
              <a:gd name="T88" fmla="*/ 361 w 361"/>
              <a:gd name="T89" fmla="*/ 149 h 369"/>
              <a:gd name="T90" fmla="*/ 268 w 361"/>
              <a:gd name="T91" fmla="*/ 149 h 369"/>
              <a:gd name="T92" fmla="*/ 259 w 361"/>
              <a:gd name="T93" fmla="*/ 124 h 369"/>
              <a:gd name="T94" fmla="*/ 301 w 361"/>
              <a:gd name="T95" fmla="*/ 83 h 369"/>
              <a:gd name="T96" fmla="*/ 314 w 361"/>
              <a:gd name="T97" fmla="*/ 87 h 369"/>
              <a:gd name="T98" fmla="*/ 330 w 361"/>
              <a:gd name="T99" fmla="*/ 80 h 369"/>
              <a:gd name="T100" fmla="*/ 330 w 361"/>
              <a:gd name="T101" fmla="*/ 47 h 369"/>
              <a:gd name="T102" fmla="*/ 314 w 361"/>
              <a:gd name="T103" fmla="*/ 40 h 369"/>
              <a:gd name="T104" fmla="*/ 298 w 361"/>
              <a:gd name="T105" fmla="*/ 47 h 369"/>
              <a:gd name="T106" fmla="*/ 295 w 361"/>
              <a:gd name="T107" fmla="*/ 77 h 369"/>
              <a:gd name="T108" fmla="*/ 254 w 361"/>
              <a:gd name="T109" fmla="*/ 117 h 369"/>
              <a:gd name="T110" fmla="*/ 221 w 361"/>
              <a:gd name="T111" fmla="*/ 101 h 369"/>
              <a:gd name="T112" fmla="*/ 221 w 361"/>
              <a:gd name="T113" fmla="*/ 0 h 369"/>
              <a:gd name="T114" fmla="*/ 212 w 361"/>
              <a:gd name="T115" fmla="*/ 0 h 369"/>
              <a:gd name="T116" fmla="*/ 212 w 361"/>
              <a:gd name="T117" fmla="*/ 101 h 369"/>
              <a:gd name="T118" fmla="*/ 188 w 361"/>
              <a:gd name="T119" fmla="*/ 110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61" h="369">
                <a:moveTo>
                  <a:pt x="188" y="110"/>
                </a:moveTo>
                <a:cubicBezTo>
                  <a:pt x="154" y="77"/>
                  <a:pt x="154" y="77"/>
                  <a:pt x="154" y="77"/>
                </a:cubicBezTo>
                <a:cubicBezTo>
                  <a:pt x="161" y="68"/>
                  <a:pt x="160" y="55"/>
                  <a:pt x="152" y="47"/>
                </a:cubicBezTo>
                <a:cubicBezTo>
                  <a:pt x="147" y="43"/>
                  <a:pt x="142" y="40"/>
                  <a:pt x="135" y="40"/>
                </a:cubicBezTo>
                <a:cubicBezTo>
                  <a:pt x="129" y="40"/>
                  <a:pt x="123" y="43"/>
                  <a:pt x="119" y="47"/>
                </a:cubicBezTo>
                <a:cubicBezTo>
                  <a:pt x="110" y="56"/>
                  <a:pt x="110" y="71"/>
                  <a:pt x="119" y="80"/>
                </a:cubicBezTo>
                <a:cubicBezTo>
                  <a:pt x="123" y="84"/>
                  <a:pt x="129" y="87"/>
                  <a:pt x="135" y="87"/>
                </a:cubicBezTo>
                <a:cubicBezTo>
                  <a:pt x="140" y="87"/>
                  <a:pt x="145" y="85"/>
                  <a:pt x="148" y="83"/>
                </a:cubicBezTo>
                <a:cubicBezTo>
                  <a:pt x="181" y="115"/>
                  <a:pt x="181" y="115"/>
                  <a:pt x="181" y="115"/>
                </a:cubicBezTo>
                <a:cubicBezTo>
                  <a:pt x="172" y="124"/>
                  <a:pt x="166" y="135"/>
                  <a:pt x="165" y="149"/>
                </a:cubicBezTo>
                <a:cubicBezTo>
                  <a:pt x="63" y="149"/>
                  <a:pt x="63" y="149"/>
                  <a:pt x="63" y="149"/>
                </a:cubicBezTo>
                <a:cubicBezTo>
                  <a:pt x="61" y="133"/>
                  <a:pt x="48" y="121"/>
                  <a:pt x="32" y="121"/>
                </a:cubicBezTo>
                <a:cubicBezTo>
                  <a:pt x="14" y="121"/>
                  <a:pt x="0" y="135"/>
                  <a:pt x="0" y="153"/>
                </a:cubicBezTo>
                <a:cubicBezTo>
                  <a:pt x="0" y="170"/>
                  <a:pt x="14" y="185"/>
                  <a:pt x="32" y="185"/>
                </a:cubicBezTo>
                <a:cubicBezTo>
                  <a:pt x="48" y="185"/>
                  <a:pt x="61" y="173"/>
                  <a:pt x="63" y="157"/>
                </a:cubicBezTo>
                <a:cubicBezTo>
                  <a:pt x="165" y="157"/>
                  <a:pt x="165" y="157"/>
                  <a:pt x="165" y="157"/>
                </a:cubicBezTo>
                <a:cubicBezTo>
                  <a:pt x="166" y="170"/>
                  <a:pt x="172" y="182"/>
                  <a:pt x="181" y="191"/>
                </a:cubicBezTo>
                <a:cubicBezTo>
                  <a:pt x="148" y="223"/>
                  <a:pt x="148" y="223"/>
                  <a:pt x="148" y="223"/>
                </a:cubicBezTo>
                <a:cubicBezTo>
                  <a:pt x="145" y="220"/>
                  <a:pt x="140" y="219"/>
                  <a:pt x="135" y="219"/>
                </a:cubicBezTo>
                <a:cubicBezTo>
                  <a:pt x="129" y="219"/>
                  <a:pt x="123" y="221"/>
                  <a:pt x="119" y="226"/>
                </a:cubicBezTo>
                <a:cubicBezTo>
                  <a:pt x="115" y="230"/>
                  <a:pt x="112" y="236"/>
                  <a:pt x="112" y="242"/>
                </a:cubicBezTo>
                <a:cubicBezTo>
                  <a:pt x="112" y="248"/>
                  <a:pt x="115" y="254"/>
                  <a:pt x="119" y="258"/>
                </a:cubicBezTo>
                <a:cubicBezTo>
                  <a:pt x="123" y="263"/>
                  <a:pt x="129" y="265"/>
                  <a:pt x="135" y="265"/>
                </a:cubicBezTo>
                <a:cubicBezTo>
                  <a:pt x="142" y="265"/>
                  <a:pt x="147" y="263"/>
                  <a:pt x="152" y="258"/>
                </a:cubicBezTo>
                <a:cubicBezTo>
                  <a:pt x="160" y="250"/>
                  <a:pt x="161" y="238"/>
                  <a:pt x="154" y="229"/>
                </a:cubicBezTo>
                <a:cubicBezTo>
                  <a:pt x="188" y="196"/>
                  <a:pt x="188" y="196"/>
                  <a:pt x="188" y="196"/>
                </a:cubicBezTo>
                <a:cubicBezTo>
                  <a:pt x="195" y="201"/>
                  <a:pt x="203" y="204"/>
                  <a:pt x="212" y="204"/>
                </a:cubicBezTo>
                <a:cubicBezTo>
                  <a:pt x="212" y="306"/>
                  <a:pt x="212" y="306"/>
                  <a:pt x="212" y="306"/>
                </a:cubicBezTo>
                <a:cubicBezTo>
                  <a:pt x="196" y="308"/>
                  <a:pt x="184" y="321"/>
                  <a:pt x="184" y="338"/>
                </a:cubicBezTo>
                <a:cubicBezTo>
                  <a:pt x="184" y="355"/>
                  <a:pt x="199" y="369"/>
                  <a:pt x="216" y="369"/>
                </a:cubicBezTo>
                <a:cubicBezTo>
                  <a:pt x="234" y="369"/>
                  <a:pt x="248" y="355"/>
                  <a:pt x="248" y="338"/>
                </a:cubicBezTo>
                <a:cubicBezTo>
                  <a:pt x="248" y="321"/>
                  <a:pt x="236" y="308"/>
                  <a:pt x="221" y="306"/>
                </a:cubicBezTo>
                <a:cubicBezTo>
                  <a:pt x="221" y="204"/>
                  <a:pt x="221" y="204"/>
                  <a:pt x="221" y="204"/>
                </a:cubicBezTo>
                <a:cubicBezTo>
                  <a:pt x="234" y="203"/>
                  <a:pt x="245" y="197"/>
                  <a:pt x="254" y="188"/>
                </a:cubicBezTo>
                <a:cubicBezTo>
                  <a:pt x="295" y="229"/>
                  <a:pt x="295" y="229"/>
                  <a:pt x="295" y="229"/>
                </a:cubicBezTo>
                <a:cubicBezTo>
                  <a:pt x="289" y="238"/>
                  <a:pt x="290" y="250"/>
                  <a:pt x="298" y="258"/>
                </a:cubicBezTo>
                <a:cubicBezTo>
                  <a:pt x="302" y="263"/>
                  <a:pt x="308" y="265"/>
                  <a:pt x="314" y="265"/>
                </a:cubicBezTo>
                <a:cubicBezTo>
                  <a:pt x="320" y="265"/>
                  <a:pt x="326" y="263"/>
                  <a:pt x="330" y="258"/>
                </a:cubicBezTo>
                <a:cubicBezTo>
                  <a:pt x="339" y="249"/>
                  <a:pt x="339" y="235"/>
                  <a:pt x="330" y="226"/>
                </a:cubicBezTo>
                <a:cubicBezTo>
                  <a:pt x="326" y="221"/>
                  <a:pt x="320" y="219"/>
                  <a:pt x="314" y="219"/>
                </a:cubicBezTo>
                <a:cubicBezTo>
                  <a:pt x="309" y="219"/>
                  <a:pt x="305" y="220"/>
                  <a:pt x="301" y="223"/>
                </a:cubicBezTo>
                <a:cubicBezTo>
                  <a:pt x="259" y="182"/>
                  <a:pt x="259" y="182"/>
                  <a:pt x="259" y="182"/>
                </a:cubicBezTo>
                <a:cubicBezTo>
                  <a:pt x="264" y="174"/>
                  <a:pt x="267" y="166"/>
                  <a:pt x="268" y="157"/>
                </a:cubicBezTo>
                <a:cubicBezTo>
                  <a:pt x="361" y="157"/>
                  <a:pt x="361" y="157"/>
                  <a:pt x="361" y="157"/>
                </a:cubicBezTo>
                <a:cubicBezTo>
                  <a:pt x="361" y="149"/>
                  <a:pt x="361" y="149"/>
                  <a:pt x="361" y="149"/>
                </a:cubicBezTo>
                <a:cubicBezTo>
                  <a:pt x="268" y="149"/>
                  <a:pt x="268" y="149"/>
                  <a:pt x="268" y="149"/>
                </a:cubicBezTo>
                <a:cubicBezTo>
                  <a:pt x="267" y="140"/>
                  <a:pt x="264" y="131"/>
                  <a:pt x="259" y="124"/>
                </a:cubicBezTo>
                <a:cubicBezTo>
                  <a:pt x="301" y="83"/>
                  <a:pt x="301" y="83"/>
                  <a:pt x="301" y="83"/>
                </a:cubicBezTo>
                <a:cubicBezTo>
                  <a:pt x="305" y="85"/>
                  <a:pt x="309" y="87"/>
                  <a:pt x="314" y="87"/>
                </a:cubicBezTo>
                <a:cubicBezTo>
                  <a:pt x="320" y="87"/>
                  <a:pt x="326" y="84"/>
                  <a:pt x="330" y="80"/>
                </a:cubicBezTo>
                <a:cubicBezTo>
                  <a:pt x="339" y="71"/>
                  <a:pt x="339" y="56"/>
                  <a:pt x="330" y="47"/>
                </a:cubicBezTo>
                <a:cubicBezTo>
                  <a:pt x="326" y="43"/>
                  <a:pt x="320" y="40"/>
                  <a:pt x="314" y="40"/>
                </a:cubicBezTo>
                <a:cubicBezTo>
                  <a:pt x="308" y="40"/>
                  <a:pt x="302" y="43"/>
                  <a:pt x="298" y="47"/>
                </a:cubicBezTo>
                <a:cubicBezTo>
                  <a:pt x="290" y="55"/>
                  <a:pt x="289" y="68"/>
                  <a:pt x="295" y="77"/>
                </a:cubicBezTo>
                <a:cubicBezTo>
                  <a:pt x="254" y="117"/>
                  <a:pt x="254" y="117"/>
                  <a:pt x="254" y="117"/>
                </a:cubicBezTo>
                <a:cubicBezTo>
                  <a:pt x="245" y="108"/>
                  <a:pt x="234" y="102"/>
                  <a:pt x="221" y="101"/>
                </a:cubicBezTo>
                <a:cubicBezTo>
                  <a:pt x="221" y="0"/>
                  <a:pt x="221" y="0"/>
                  <a:pt x="221" y="0"/>
                </a:cubicBezTo>
                <a:cubicBezTo>
                  <a:pt x="212" y="0"/>
                  <a:pt x="212" y="0"/>
                  <a:pt x="212" y="0"/>
                </a:cubicBezTo>
                <a:cubicBezTo>
                  <a:pt x="212" y="101"/>
                  <a:pt x="212" y="101"/>
                  <a:pt x="212" y="101"/>
                </a:cubicBezTo>
                <a:cubicBezTo>
                  <a:pt x="203" y="102"/>
                  <a:pt x="195" y="105"/>
                  <a:pt x="188" y="11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snow"/>
          <p:cNvSpPr>
            <a:spLocks/>
          </p:cNvSpPr>
          <p:nvPr userDrawn="1"/>
        </p:nvSpPr>
        <p:spPr bwMode="auto">
          <a:xfrm>
            <a:off x="3517900" y="5287118"/>
            <a:ext cx="560387" cy="565150"/>
          </a:xfrm>
          <a:custGeom>
            <a:avLst/>
            <a:gdLst>
              <a:gd name="T0" fmla="*/ 151 w 177"/>
              <a:gd name="T1" fmla="*/ 87 h 178"/>
              <a:gd name="T2" fmla="*/ 106 w 177"/>
              <a:gd name="T3" fmla="*/ 77 h 178"/>
              <a:gd name="T4" fmla="*/ 128 w 177"/>
              <a:gd name="T5" fmla="*/ 62 h 178"/>
              <a:gd name="T6" fmla="*/ 135 w 177"/>
              <a:gd name="T7" fmla="*/ 46 h 178"/>
              <a:gd name="T8" fmla="*/ 122 w 177"/>
              <a:gd name="T9" fmla="*/ 46 h 178"/>
              <a:gd name="T10" fmla="*/ 104 w 177"/>
              <a:gd name="T11" fmla="*/ 74 h 178"/>
              <a:gd name="T12" fmla="*/ 90 w 177"/>
              <a:gd name="T13" fmla="*/ 26 h 178"/>
              <a:gd name="T14" fmla="*/ 88 w 177"/>
              <a:gd name="T15" fmla="*/ 0 h 178"/>
              <a:gd name="T16" fmla="*/ 86 w 177"/>
              <a:gd name="T17" fmla="*/ 26 h 178"/>
              <a:gd name="T18" fmla="*/ 76 w 177"/>
              <a:gd name="T19" fmla="*/ 71 h 178"/>
              <a:gd name="T20" fmla="*/ 62 w 177"/>
              <a:gd name="T21" fmla="*/ 46 h 178"/>
              <a:gd name="T22" fmla="*/ 48 w 177"/>
              <a:gd name="T23" fmla="*/ 46 h 178"/>
              <a:gd name="T24" fmla="*/ 55 w 177"/>
              <a:gd name="T25" fmla="*/ 62 h 178"/>
              <a:gd name="T26" fmla="*/ 74 w 177"/>
              <a:gd name="T27" fmla="*/ 73 h 178"/>
              <a:gd name="T28" fmla="*/ 25 w 177"/>
              <a:gd name="T29" fmla="*/ 87 h 178"/>
              <a:gd name="T30" fmla="*/ 0 w 177"/>
              <a:gd name="T31" fmla="*/ 89 h 178"/>
              <a:gd name="T32" fmla="*/ 25 w 177"/>
              <a:gd name="T33" fmla="*/ 91 h 178"/>
              <a:gd name="T34" fmla="*/ 74 w 177"/>
              <a:gd name="T35" fmla="*/ 104 h 178"/>
              <a:gd name="T36" fmla="*/ 55 w 177"/>
              <a:gd name="T37" fmla="*/ 116 h 178"/>
              <a:gd name="T38" fmla="*/ 46 w 177"/>
              <a:gd name="T39" fmla="*/ 125 h 178"/>
              <a:gd name="T40" fmla="*/ 55 w 177"/>
              <a:gd name="T41" fmla="*/ 135 h 178"/>
              <a:gd name="T42" fmla="*/ 63 w 177"/>
              <a:gd name="T43" fmla="*/ 120 h 178"/>
              <a:gd name="T44" fmla="*/ 86 w 177"/>
              <a:gd name="T45" fmla="*/ 110 h 178"/>
              <a:gd name="T46" fmla="*/ 75 w 177"/>
              <a:gd name="T47" fmla="*/ 165 h 178"/>
              <a:gd name="T48" fmla="*/ 101 w 177"/>
              <a:gd name="T49" fmla="*/ 165 h 178"/>
              <a:gd name="T50" fmla="*/ 90 w 177"/>
              <a:gd name="T51" fmla="*/ 110 h 178"/>
              <a:gd name="T52" fmla="*/ 120 w 177"/>
              <a:gd name="T53" fmla="*/ 120 h 178"/>
              <a:gd name="T54" fmla="*/ 128 w 177"/>
              <a:gd name="T55" fmla="*/ 135 h 178"/>
              <a:gd name="T56" fmla="*/ 135 w 177"/>
              <a:gd name="T57" fmla="*/ 119 h 178"/>
              <a:gd name="T58" fmla="*/ 123 w 177"/>
              <a:gd name="T59" fmla="*/ 118 h 178"/>
              <a:gd name="T60" fmla="*/ 109 w 177"/>
              <a:gd name="T61" fmla="*/ 91 h 178"/>
              <a:gd name="T62" fmla="*/ 164 w 177"/>
              <a:gd name="T63" fmla="*/ 102 h 178"/>
              <a:gd name="T64" fmla="*/ 164 w 177"/>
              <a:gd name="T65" fmla="*/ 76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77" h="178">
                <a:moveTo>
                  <a:pt x="164" y="76"/>
                </a:moveTo>
                <a:cubicBezTo>
                  <a:pt x="157" y="76"/>
                  <a:pt x="152" y="81"/>
                  <a:pt x="151" y="87"/>
                </a:cubicBezTo>
                <a:cubicBezTo>
                  <a:pt x="109" y="87"/>
                  <a:pt x="109" y="87"/>
                  <a:pt x="109" y="87"/>
                </a:cubicBezTo>
                <a:cubicBezTo>
                  <a:pt x="109" y="83"/>
                  <a:pt x="108" y="80"/>
                  <a:pt x="106" y="77"/>
                </a:cubicBezTo>
                <a:cubicBezTo>
                  <a:pt x="123" y="60"/>
                  <a:pt x="123" y="60"/>
                  <a:pt x="123" y="60"/>
                </a:cubicBezTo>
                <a:cubicBezTo>
                  <a:pt x="124" y="61"/>
                  <a:pt x="126" y="62"/>
                  <a:pt x="128" y="62"/>
                </a:cubicBezTo>
                <a:cubicBezTo>
                  <a:pt x="131" y="62"/>
                  <a:pt x="133" y="61"/>
                  <a:pt x="135" y="59"/>
                </a:cubicBezTo>
                <a:cubicBezTo>
                  <a:pt x="139" y="55"/>
                  <a:pt x="139" y="49"/>
                  <a:pt x="135" y="46"/>
                </a:cubicBezTo>
                <a:cubicBezTo>
                  <a:pt x="133" y="44"/>
                  <a:pt x="131" y="43"/>
                  <a:pt x="128" y="43"/>
                </a:cubicBezTo>
                <a:cubicBezTo>
                  <a:pt x="126" y="43"/>
                  <a:pt x="123" y="44"/>
                  <a:pt x="122" y="46"/>
                </a:cubicBezTo>
                <a:cubicBezTo>
                  <a:pt x="118" y="49"/>
                  <a:pt x="118" y="54"/>
                  <a:pt x="120" y="58"/>
                </a:cubicBezTo>
                <a:cubicBezTo>
                  <a:pt x="104" y="74"/>
                  <a:pt x="104" y="74"/>
                  <a:pt x="104" y="74"/>
                </a:cubicBezTo>
                <a:cubicBezTo>
                  <a:pt x="100" y="71"/>
                  <a:pt x="95" y="68"/>
                  <a:pt x="90" y="68"/>
                </a:cubicBezTo>
                <a:cubicBezTo>
                  <a:pt x="90" y="26"/>
                  <a:pt x="90" y="26"/>
                  <a:pt x="90" y="26"/>
                </a:cubicBezTo>
                <a:cubicBezTo>
                  <a:pt x="96" y="25"/>
                  <a:pt x="101" y="20"/>
                  <a:pt x="101" y="13"/>
                </a:cubicBezTo>
                <a:cubicBezTo>
                  <a:pt x="101" y="6"/>
                  <a:pt x="95" y="0"/>
                  <a:pt x="88" y="0"/>
                </a:cubicBezTo>
                <a:cubicBezTo>
                  <a:pt x="81" y="0"/>
                  <a:pt x="75" y="6"/>
                  <a:pt x="75" y="13"/>
                </a:cubicBezTo>
                <a:cubicBezTo>
                  <a:pt x="75" y="20"/>
                  <a:pt x="80" y="25"/>
                  <a:pt x="86" y="26"/>
                </a:cubicBezTo>
                <a:cubicBezTo>
                  <a:pt x="86" y="68"/>
                  <a:pt x="86" y="68"/>
                  <a:pt x="86" y="68"/>
                </a:cubicBezTo>
                <a:cubicBezTo>
                  <a:pt x="83" y="68"/>
                  <a:pt x="79" y="69"/>
                  <a:pt x="76" y="71"/>
                </a:cubicBezTo>
                <a:cubicBezTo>
                  <a:pt x="63" y="58"/>
                  <a:pt x="63" y="58"/>
                  <a:pt x="63" y="58"/>
                </a:cubicBezTo>
                <a:cubicBezTo>
                  <a:pt x="65" y="54"/>
                  <a:pt x="65" y="49"/>
                  <a:pt x="62" y="46"/>
                </a:cubicBezTo>
                <a:cubicBezTo>
                  <a:pt x="60" y="44"/>
                  <a:pt x="58" y="43"/>
                  <a:pt x="55" y="43"/>
                </a:cubicBezTo>
                <a:cubicBezTo>
                  <a:pt x="53" y="43"/>
                  <a:pt x="50" y="44"/>
                  <a:pt x="48" y="46"/>
                </a:cubicBezTo>
                <a:cubicBezTo>
                  <a:pt x="45" y="49"/>
                  <a:pt x="45" y="55"/>
                  <a:pt x="48" y="59"/>
                </a:cubicBezTo>
                <a:cubicBezTo>
                  <a:pt x="50" y="61"/>
                  <a:pt x="53" y="62"/>
                  <a:pt x="55" y="62"/>
                </a:cubicBezTo>
                <a:cubicBezTo>
                  <a:pt x="57" y="62"/>
                  <a:pt x="59" y="61"/>
                  <a:pt x="60" y="60"/>
                </a:cubicBezTo>
                <a:cubicBezTo>
                  <a:pt x="74" y="73"/>
                  <a:pt x="74" y="73"/>
                  <a:pt x="74" y="73"/>
                </a:cubicBezTo>
                <a:cubicBezTo>
                  <a:pt x="70" y="77"/>
                  <a:pt x="68" y="82"/>
                  <a:pt x="67" y="87"/>
                </a:cubicBezTo>
                <a:cubicBezTo>
                  <a:pt x="25" y="87"/>
                  <a:pt x="25" y="87"/>
                  <a:pt x="25" y="87"/>
                </a:cubicBezTo>
                <a:cubicBezTo>
                  <a:pt x="25" y="81"/>
                  <a:pt x="19" y="76"/>
                  <a:pt x="13" y="76"/>
                </a:cubicBezTo>
                <a:cubicBezTo>
                  <a:pt x="5" y="76"/>
                  <a:pt x="0" y="82"/>
                  <a:pt x="0" y="89"/>
                </a:cubicBezTo>
                <a:cubicBezTo>
                  <a:pt x="0" y="96"/>
                  <a:pt x="5" y="102"/>
                  <a:pt x="13" y="102"/>
                </a:cubicBezTo>
                <a:cubicBezTo>
                  <a:pt x="19" y="102"/>
                  <a:pt x="25" y="97"/>
                  <a:pt x="25" y="91"/>
                </a:cubicBezTo>
                <a:cubicBezTo>
                  <a:pt x="67" y="91"/>
                  <a:pt x="67" y="91"/>
                  <a:pt x="67" y="91"/>
                </a:cubicBezTo>
                <a:cubicBezTo>
                  <a:pt x="68" y="96"/>
                  <a:pt x="70" y="101"/>
                  <a:pt x="74" y="104"/>
                </a:cubicBezTo>
                <a:cubicBezTo>
                  <a:pt x="60" y="118"/>
                  <a:pt x="60" y="118"/>
                  <a:pt x="60" y="118"/>
                </a:cubicBezTo>
                <a:cubicBezTo>
                  <a:pt x="59" y="117"/>
                  <a:pt x="57" y="116"/>
                  <a:pt x="55" y="116"/>
                </a:cubicBezTo>
                <a:cubicBezTo>
                  <a:pt x="53" y="116"/>
                  <a:pt x="50" y="117"/>
                  <a:pt x="48" y="119"/>
                </a:cubicBezTo>
                <a:cubicBezTo>
                  <a:pt x="47" y="121"/>
                  <a:pt x="46" y="123"/>
                  <a:pt x="46" y="125"/>
                </a:cubicBezTo>
                <a:cubicBezTo>
                  <a:pt x="46" y="128"/>
                  <a:pt x="47" y="130"/>
                  <a:pt x="48" y="132"/>
                </a:cubicBezTo>
                <a:cubicBezTo>
                  <a:pt x="50" y="134"/>
                  <a:pt x="53" y="135"/>
                  <a:pt x="55" y="135"/>
                </a:cubicBezTo>
                <a:cubicBezTo>
                  <a:pt x="58" y="135"/>
                  <a:pt x="60" y="134"/>
                  <a:pt x="62" y="132"/>
                </a:cubicBezTo>
                <a:cubicBezTo>
                  <a:pt x="65" y="129"/>
                  <a:pt x="65" y="124"/>
                  <a:pt x="63" y="120"/>
                </a:cubicBezTo>
                <a:cubicBezTo>
                  <a:pt x="76" y="107"/>
                  <a:pt x="76" y="107"/>
                  <a:pt x="76" y="107"/>
                </a:cubicBezTo>
                <a:cubicBezTo>
                  <a:pt x="79" y="108"/>
                  <a:pt x="83" y="110"/>
                  <a:pt x="86" y="110"/>
                </a:cubicBezTo>
                <a:cubicBezTo>
                  <a:pt x="86" y="152"/>
                  <a:pt x="86" y="152"/>
                  <a:pt x="86" y="152"/>
                </a:cubicBezTo>
                <a:cubicBezTo>
                  <a:pt x="80" y="152"/>
                  <a:pt x="75" y="158"/>
                  <a:pt x="75" y="165"/>
                </a:cubicBezTo>
                <a:cubicBezTo>
                  <a:pt x="75" y="172"/>
                  <a:pt x="81" y="178"/>
                  <a:pt x="88" y="178"/>
                </a:cubicBezTo>
                <a:cubicBezTo>
                  <a:pt x="95" y="178"/>
                  <a:pt x="101" y="172"/>
                  <a:pt x="101" y="165"/>
                </a:cubicBezTo>
                <a:cubicBezTo>
                  <a:pt x="101" y="158"/>
                  <a:pt x="96" y="152"/>
                  <a:pt x="90" y="152"/>
                </a:cubicBezTo>
                <a:cubicBezTo>
                  <a:pt x="90" y="110"/>
                  <a:pt x="90" y="110"/>
                  <a:pt x="90" y="110"/>
                </a:cubicBezTo>
                <a:cubicBezTo>
                  <a:pt x="95" y="110"/>
                  <a:pt x="100" y="107"/>
                  <a:pt x="104" y="103"/>
                </a:cubicBezTo>
                <a:cubicBezTo>
                  <a:pt x="120" y="120"/>
                  <a:pt x="120" y="120"/>
                  <a:pt x="120" y="120"/>
                </a:cubicBezTo>
                <a:cubicBezTo>
                  <a:pt x="118" y="124"/>
                  <a:pt x="118" y="129"/>
                  <a:pt x="122" y="132"/>
                </a:cubicBezTo>
                <a:cubicBezTo>
                  <a:pt x="123" y="134"/>
                  <a:pt x="126" y="135"/>
                  <a:pt x="128" y="135"/>
                </a:cubicBezTo>
                <a:cubicBezTo>
                  <a:pt x="131" y="135"/>
                  <a:pt x="133" y="134"/>
                  <a:pt x="135" y="132"/>
                </a:cubicBezTo>
                <a:cubicBezTo>
                  <a:pt x="139" y="128"/>
                  <a:pt x="139" y="122"/>
                  <a:pt x="135" y="119"/>
                </a:cubicBezTo>
                <a:cubicBezTo>
                  <a:pt x="133" y="117"/>
                  <a:pt x="131" y="116"/>
                  <a:pt x="128" y="116"/>
                </a:cubicBezTo>
                <a:cubicBezTo>
                  <a:pt x="126" y="116"/>
                  <a:pt x="124" y="117"/>
                  <a:pt x="123" y="118"/>
                </a:cubicBezTo>
                <a:cubicBezTo>
                  <a:pt x="106" y="101"/>
                  <a:pt x="106" y="101"/>
                  <a:pt x="106" y="101"/>
                </a:cubicBezTo>
                <a:cubicBezTo>
                  <a:pt x="108" y="98"/>
                  <a:pt x="109" y="94"/>
                  <a:pt x="109" y="91"/>
                </a:cubicBezTo>
                <a:cubicBezTo>
                  <a:pt x="151" y="91"/>
                  <a:pt x="151" y="91"/>
                  <a:pt x="151" y="91"/>
                </a:cubicBezTo>
                <a:cubicBezTo>
                  <a:pt x="152" y="97"/>
                  <a:pt x="157" y="102"/>
                  <a:pt x="164" y="102"/>
                </a:cubicBezTo>
                <a:cubicBezTo>
                  <a:pt x="171" y="102"/>
                  <a:pt x="177" y="96"/>
                  <a:pt x="177" y="89"/>
                </a:cubicBezTo>
                <a:cubicBezTo>
                  <a:pt x="177" y="82"/>
                  <a:pt x="171" y="76"/>
                  <a:pt x="164" y="7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snow"/>
          <p:cNvSpPr>
            <a:spLocks/>
          </p:cNvSpPr>
          <p:nvPr userDrawn="1"/>
        </p:nvSpPr>
        <p:spPr bwMode="auto">
          <a:xfrm>
            <a:off x="1230313" y="7509618"/>
            <a:ext cx="1287462" cy="1285875"/>
          </a:xfrm>
          <a:custGeom>
            <a:avLst/>
            <a:gdLst>
              <a:gd name="T0" fmla="*/ 347 w 406"/>
              <a:gd name="T1" fmla="*/ 198 h 405"/>
              <a:gd name="T2" fmla="*/ 243 w 406"/>
              <a:gd name="T3" fmla="*/ 176 h 405"/>
              <a:gd name="T4" fmla="*/ 294 w 406"/>
              <a:gd name="T5" fmla="*/ 140 h 405"/>
              <a:gd name="T6" fmla="*/ 310 w 406"/>
              <a:gd name="T7" fmla="*/ 103 h 405"/>
              <a:gd name="T8" fmla="*/ 279 w 406"/>
              <a:gd name="T9" fmla="*/ 103 h 405"/>
              <a:gd name="T10" fmla="*/ 238 w 406"/>
              <a:gd name="T11" fmla="*/ 169 h 405"/>
              <a:gd name="T12" fmla="*/ 207 w 406"/>
              <a:gd name="T13" fmla="*/ 59 h 405"/>
              <a:gd name="T14" fmla="*/ 203 w 406"/>
              <a:gd name="T15" fmla="*/ 0 h 405"/>
              <a:gd name="T16" fmla="*/ 199 w 406"/>
              <a:gd name="T17" fmla="*/ 59 h 405"/>
              <a:gd name="T18" fmla="*/ 176 w 406"/>
              <a:gd name="T19" fmla="*/ 162 h 405"/>
              <a:gd name="T20" fmla="*/ 142 w 406"/>
              <a:gd name="T21" fmla="*/ 103 h 405"/>
              <a:gd name="T22" fmla="*/ 112 w 406"/>
              <a:gd name="T23" fmla="*/ 103 h 405"/>
              <a:gd name="T24" fmla="*/ 127 w 406"/>
              <a:gd name="T25" fmla="*/ 140 h 405"/>
              <a:gd name="T26" fmla="*/ 170 w 406"/>
              <a:gd name="T27" fmla="*/ 167 h 405"/>
              <a:gd name="T28" fmla="*/ 59 w 406"/>
              <a:gd name="T29" fmla="*/ 198 h 405"/>
              <a:gd name="T30" fmla="*/ 0 w 406"/>
              <a:gd name="T31" fmla="*/ 202 h 405"/>
              <a:gd name="T32" fmla="*/ 59 w 406"/>
              <a:gd name="T33" fmla="*/ 206 h 405"/>
              <a:gd name="T34" fmla="*/ 170 w 406"/>
              <a:gd name="T35" fmla="*/ 238 h 405"/>
              <a:gd name="T36" fmla="*/ 127 w 406"/>
              <a:gd name="T37" fmla="*/ 264 h 405"/>
              <a:gd name="T38" fmla="*/ 105 w 406"/>
              <a:gd name="T39" fmla="*/ 286 h 405"/>
              <a:gd name="T40" fmla="*/ 127 w 406"/>
              <a:gd name="T41" fmla="*/ 308 h 405"/>
              <a:gd name="T42" fmla="*/ 145 w 406"/>
              <a:gd name="T43" fmla="*/ 274 h 405"/>
              <a:gd name="T44" fmla="*/ 199 w 406"/>
              <a:gd name="T45" fmla="*/ 251 h 405"/>
              <a:gd name="T46" fmla="*/ 173 w 406"/>
              <a:gd name="T47" fmla="*/ 376 h 405"/>
              <a:gd name="T48" fmla="*/ 233 w 406"/>
              <a:gd name="T49" fmla="*/ 376 h 405"/>
              <a:gd name="T50" fmla="*/ 207 w 406"/>
              <a:gd name="T51" fmla="*/ 251 h 405"/>
              <a:gd name="T52" fmla="*/ 277 w 406"/>
              <a:gd name="T53" fmla="*/ 274 h 405"/>
              <a:gd name="T54" fmla="*/ 294 w 406"/>
              <a:gd name="T55" fmla="*/ 308 h 405"/>
              <a:gd name="T56" fmla="*/ 310 w 406"/>
              <a:gd name="T57" fmla="*/ 271 h 405"/>
              <a:gd name="T58" fmla="*/ 282 w 406"/>
              <a:gd name="T59" fmla="*/ 268 h 405"/>
              <a:gd name="T60" fmla="*/ 251 w 406"/>
              <a:gd name="T61" fmla="*/ 206 h 405"/>
              <a:gd name="T62" fmla="*/ 376 w 406"/>
              <a:gd name="T63" fmla="*/ 232 h 405"/>
              <a:gd name="T64" fmla="*/ 376 w 406"/>
              <a:gd name="T65" fmla="*/ 173 h 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06" h="405">
                <a:moveTo>
                  <a:pt x="376" y="173"/>
                </a:moveTo>
                <a:cubicBezTo>
                  <a:pt x="361" y="173"/>
                  <a:pt x="348" y="184"/>
                  <a:pt x="347" y="198"/>
                </a:cubicBezTo>
                <a:cubicBezTo>
                  <a:pt x="251" y="198"/>
                  <a:pt x="251" y="198"/>
                  <a:pt x="251" y="198"/>
                </a:cubicBezTo>
                <a:cubicBezTo>
                  <a:pt x="251" y="190"/>
                  <a:pt x="248" y="182"/>
                  <a:pt x="243" y="176"/>
                </a:cubicBezTo>
                <a:cubicBezTo>
                  <a:pt x="282" y="137"/>
                  <a:pt x="282" y="137"/>
                  <a:pt x="282" y="137"/>
                </a:cubicBezTo>
                <a:cubicBezTo>
                  <a:pt x="286" y="139"/>
                  <a:pt x="290" y="140"/>
                  <a:pt x="294" y="140"/>
                </a:cubicBezTo>
                <a:cubicBezTo>
                  <a:pt x="300" y="140"/>
                  <a:pt x="306" y="138"/>
                  <a:pt x="310" y="134"/>
                </a:cubicBezTo>
                <a:cubicBezTo>
                  <a:pt x="318" y="126"/>
                  <a:pt x="318" y="112"/>
                  <a:pt x="310" y="103"/>
                </a:cubicBezTo>
                <a:cubicBezTo>
                  <a:pt x="306" y="99"/>
                  <a:pt x="300" y="97"/>
                  <a:pt x="294" y="97"/>
                </a:cubicBezTo>
                <a:cubicBezTo>
                  <a:pt x="289" y="97"/>
                  <a:pt x="283" y="99"/>
                  <a:pt x="279" y="103"/>
                </a:cubicBezTo>
                <a:cubicBezTo>
                  <a:pt x="272" y="111"/>
                  <a:pt x="271" y="123"/>
                  <a:pt x="277" y="131"/>
                </a:cubicBezTo>
                <a:cubicBezTo>
                  <a:pt x="238" y="169"/>
                  <a:pt x="238" y="169"/>
                  <a:pt x="238" y="169"/>
                </a:cubicBezTo>
                <a:cubicBezTo>
                  <a:pt x="230" y="161"/>
                  <a:pt x="219" y="155"/>
                  <a:pt x="207" y="154"/>
                </a:cubicBezTo>
                <a:cubicBezTo>
                  <a:pt x="207" y="59"/>
                  <a:pt x="207" y="59"/>
                  <a:pt x="207" y="59"/>
                </a:cubicBezTo>
                <a:cubicBezTo>
                  <a:pt x="222" y="57"/>
                  <a:pt x="233" y="44"/>
                  <a:pt x="233" y="29"/>
                </a:cubicBezTo>
                <a:cubicBezTo>
                  <a:pt x="233" y="13"/>
                  <a:pt x="219" y="0"/>
                  <a:pt x="203" y="0"/>
                </a:cubicBezTo>
                <a:cubicBezTo>
                  <a:pt x="187" y="0"/>
                  <a:pt x="173" y="13"/>
                  <a:pt x="173" y="29"/>
                </a:cubicBezTo>
                <a:cubicBezTo>
                  <a:pt x="173" y="44"/>
                  <a:pt x="184" y="57"/>
                  <a:pt x="199" y="59"/>
                </a:cubicBezTo>
                <a:cubicBezTo>
                  <a:pt x="199" y="154"/>
                  <a:pt x="199" y="154"/>
                  <a:pt x="199" y="154"/>
                </a:cubicBezTo>
                <a:cubicBezTo>
                  <a:pt x="191" y="155"/>
                  <a:pt x="183" y="158"/>
                  <a:pt x="176" y="162"/>
                </a:cubicBezTo>
                <a:cubicBezTo>
                  <a:pt x="145" y="131"/>
                  <a:pt x="145" y="131"/>
                  <a:pt x="145" y="131"/>
                </a:cubicBezTo>
                <a:cubicBezTo>
                  <a:pt x="151" y="123"/>
                  <a:pt x="150" y="111"/>
                  <a:pt x="142" y="103"/>
                </a:cubicBezTo>
                <a:cubicBezTo>
                  <a:pt x="138" y="99"/>
                  <a:pt x="133" y="97"/>
                  <a:pt x="127" y="97"/>
                </a:cubicBezTo>
                <a:cubicBezTo>
                  <a:pt x="121" y="97"/>
                  <a:pt x="116" y="99"/>
                  <a:pt x="112" y="103"/>
                </a:cubicBezTo>
                <a:cubicBezTo>
                  <a:pt x="103" y="112"/>
                  <a:pt x="103" y="126"/>
                  <a:pt x="112" y="134"/>
                </a:cubicBezTo>
                <a:cubicBezTo>
                  <a:pt x="116" y="138"/>
                  <a:pt x="121" y="140"/>
                  <a:pt x="127" y="140"/>
                </a:cubicBezTo>
                <a:cubicBezTo>
                  <a:pt x="132" y="140"/>
                  <a:pt x="136" y="139"/>
                  <a:pt x="139" y="137"/>
                </a:cubicBezTo>
                <a:cubicBezTo>
                  <a:pt x="170" y="167"/>
                  <a:pt x="170" y="167"/>
                  <a:pt x="170" y="167"/>
                </a:cubicBezTo>
                <a:cubicBezTo>
                  <a:pt x="161" y="175"/>
                  <a:pt x="156" y="186"/>
                  <a:pt x="155" y="198"/>
                </a:cubicBezTo>
                <a:cubicBezTo>
                  <a:pt x="59" y="198"/>
                  <a:pt x="59" y="198"/>
                  <a:pt x="59" y="198"/>
                </a:cubicBezTo>
                <a:cubicBezTo>
                  <a:pt x="57" y="184"/>
                  <a:pt x="45" y="173"/>
                  <a:pt x="30" y="173"/>
                </a:cubicBezTo>
                <a:cubicBezTo>
                  <a:pt x="13" y="173"/>
                  <a:pt x="0" y="186"/>
                  <a:pt x="0" y="202"/>
                </a:cubicBezTo>
                <a:cubicBezTo>
                  <a:pt x="0" y="219"/>
                  <a:pt x="13" y="232"/>
                  <a:pt x="30" y="232"/>
                </a:cubicBezTo>
                <a:cubicBezTo>
                  <a:pt x="45" y="232"/>
                  <a:pt x="57" y="221"/>
                  <a:pt x="59" y="206"/>
                </a:cubicBezTo>
                <a:cubicBezTo>
                  <a:pt x="155" y="206"/>
                  <a:pt x="155" y="206"/>
                  <a:pt x="155" y="206"/>
                </a:cubicBezTo>
                <a:cubicBezTo>
                  <a:pt x="156" y="219"/>
                  <a:pt x="161" y="230"/>
                  <a:pt x="170" y="238"/>
                </a:cubicBezTo>
                <a:cubicBezTo>
                  <a:pt x="139" y="268"/>
                  <a:pt x="139" y="268"/>
                  <a:pt x="139" y="268"/>
                </a:cubicBezTo>
                <a:cubicBezTo>
                  <a:pt x="136" y="266"/>
                  <a:pt x="132" y="264"/>
                  <a:pt x="127" y="264"/>
                </a:cubicBezTo>
                <a:cubicBezTo>
                  <a:pt x="121" y="264"/>
                  <a:pt x="116" y="267"/>
                  <a:pt x="112" y="271"/>
                </a:cubicBezTo>
                <a:cubicBezTo>
                  <a:pt x="108" y="275"/>
                  <a:pt x="105" y="280"/>
                  <a:pt x="105" y="286"/>
                </a:cubicBezTo>
                <a:cubicBezTo>
                  <a:pt x="105" y="292"/>
                  <a:pt x="108" y="297"/>
                  <a:pt x="112" y="301"/>
                </a:cubicBezTo>
                <a:cubicBezTo>
                  <a:pt x="116" y="306"/>
                  <a:pt x="121" y="308"/>
                  <a:pt x="127" y="308"/>
                </a:cubicBezTo>
                <a:cubicBezTo>
                  <a:pt x="133" y="308"/>
                  <a:pt x="138" y="306"/>
                  <a:pt x="142" y="301"/>
                </a:cubicBezTo>
                <a:cubicBezTo>
                  <a:pt x="150" y="294"/>
                  <a:pt x="151" y="282"/>
                  <a:pt x="145" y="274"/>
                </a:cubicBezTo>
                <a:cubicBezTo>
                  <a:pt x="176" y="243"/>
                  <a:pt x="176" y="243"/>
                  <a:pt x="176" y="243"/>
                </a:cubicBezTo>
                <a:cubicBezTo>
                  <a:pt x="183" y="247"/>
                  <a:pt x="191" y="250"/>
                  <a:pt x="199" y="251"/>
                </a:cubicBezTo>
                <a:cubicBezTo>
                  <a:pt x="199" y="346"/>
                  <a:pt x="199" y="346"/>
                  <a:pt x="199" y="346"/>
                </a:cubicBezTo>
                <a:cubicBezTo>
                  <a:pt x="184" y="348"/>
                  <a:pt x="173" y="360"/>
                  <a:pt x="173" y="376"/>
                </a:cubicBezTo>
                <a:cubicBezTo>
                  <a:pt x="173" y="392"/>
                  <a:pt x="187" y="405"/>
                  <a:pt x="203" y="405"/>
                </a:cubicBezTo>
                <a:cubicBezTo>
                  <a:pt x="219" y="405"/>
                  <a:pt x="233" y="392"/>
                  <a:pt x="233" y="376"/>
                </a:cubicBezTo>
                <a:cubicBezTo>
                  <a:pt x="233" y="360"/>
                  <a:pt x="222" y="348"/>
                  <a:pt x="207" y="346"/>
                </a:cubicBezTo>
                <a:cubicBezTo>
                  <a:pt x="207" y="251"/>
                  <a:pt x="207" y="251"/>
                  <a:pt x="207" y="251"/>
                </a:cubicBezTo>
                <a:cubicBezTo>
                  <a:pt x="219" y="250"/>
                  <a:pt x="230" y="244"/>
                  <a:pt x="238" y="236"/>
                </a:cubicBezTo>
                <a:cubicBezTo>
                  <a:pt x="277" y="274"/>
                  <a:pt x="277" y="274"/>
                  <a:pt x="277" y="274"/>
                </a:cubicBezTo>
                <a:cubicBezTo>
                  <a:pt x="271" y="282"/>
                  <a:pt x="272" y="294"/>
                  <a:pt x="279" y="301"/>
                </a:cubicBezTo>
                <a:cubicBezTo>
                  <a:pt x="283" y="306"/>
                  <a:pt x="289" y="308"/>
                  <a:pt x="294" y="308"/>
                </a:cubicBezTo>
                <a:cubicBezTo>
                  <a:pt x="300" y="308"/>
                  <a:pt x="306" y="306"/>
                  <a:pt x="310" y="301"/>
                </a:cubicBezTo>
                <a:cubicBezTo>
                  <a:pt x="318" y="293"/>
                  <a:pt x="318" y="279"/>
                  <a:pt x="310" y="271"/>
                </a:cubicBezTo>
                <a:cubicBezTo>
                  <a:pt x="306" y="267"/>
                  <a:pt x="300" y="264"/>
                  <a:pt x="294" y="264"/>
                </a:cubicBezTo>
                <a:cubicBezTo>
                  <a:pt x="290" y="264"/>
                  <a:pt x="286" y="266"/>
                  <a:pt x="282" y="268"/>
                </a:cubicBezTo>
                <a:cubicBezTo>
                  <a:pt x="243" y="229"/>
                  <a:pt x="243" y="229"/>
                  <a:pt x="243" y="229"/>
                </a:cubicBezTo>
                <a:cubicBezTo>
                  <a:pt x="248" y="223"/>
                  <a:pt x="251" y="215"/>
                  <a:pt x="251" y="206"/>
                </a:cubicBezTo>
                <a:cubicBezTo>
                  <a:pt x="347" y="206"/>
                  <a:pt x="347" y="206"/>
                  <a:pt x="347" y="206"/>
                </a:cubicBezTo>
                <a:cubicBezTo>
                  <a:pt x="348" y="221"/>
                  <a:pt x="361" y="232"/>
                  <a:pt x="376" y="232"/>
                </a:cubicBezTo>
                <a:cubicBezTo>
                  <a:pt x="392" y="232"/>
                  <a:pt x="406" y="219"/>
                  <a:pt x="406" y="202"/>
                </a:cubicBezTo>
                <a:cubicBezTo>
                  <a:pt x="406" y="186"/>
                  <a:pt x="392" y="173"/>
                  <a:pt x="376" y="17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snow"/>
          <p:cNvSpPr>
            <a:spLocks/>
          </p:cNvSpPr>
          <p:nvPr userDrawn="1"/>
        </p:nvSpPr>
        <p:spPr bwMode="auto">
          <a:xfrm>
            <a:off x="2981325" y="8277968"/>
            <a:ext cx="565150" cy="561975"/>
          </a:xfrm>
          <a:custGeom>
            <a:avLst/>
            <a:gdLst>
              <a:gd name="T0" fmla="*/ 152 w 178"/>
              <a:gd name="T1" fmla="*/ 87 h 177"/>
              <a:gd name="T2" fmla="*/ 107 w 178"/>
              <a:gd name="T3" fmla="*/ 77 h 177"/>
              <a:gd name="T4" fmla="*/ 129 w 178"/>
              <a:gd name="T5" fmla="*/ 61 h 177"/>
              <a:gd name="T6" fmla="*/ 136 w 178"/>
              <a:gd name="T7" fmla="*/ 45 h 177"/>
              <a:gd name="T8" fmla="*/ 122 w 178"/>
              <a:gd name="T9" fmla="*/ 45 h 177"/>
              <a:gd name="T10" fmla="*/ 105 w 178"/>
              <a:gd name="T11" fmla="*/ 74 h 177"/>
              <a:gd name="T12" fmla="*/ 91 w 178"/>
              <a:gd name="T13" fmla="*/ 26 h 177"/>
              <a:gd name="T14" fmla="*/ 89 w 178"/>
              <a:gd name="T15" fmla="*/ 0 h 177"/>
              <a:gd name="T16" fmla="*/ 87 w 178"/>
              <a:gd name="T17" fmla="*/ 26 h 177"/>
              <a:gd name="T18" fmla="*/ 77 w 178"/>
              <a:gd name="T19" fmla="*/ 71 h 177"/>
              <a:gd name="T20" fmla="*/ 63 w 178"/>
              <a:gd name="T21" fmla="*/ 45 h 177"/>
              <a:gd name="T22" fmla="*/ 49 w 178"/>
              <a:gd name="T23" fmla="*/ 45 h 177"/>
              <a:gd name="T24" fmla="*/ 56 w 178"/>
              <a:gd name="T25" fmla="*/ 61 h 177"/>
              <a:gd name="T26" fmla="*/ 75 w 178"/>
              <a:gd name="T27" fmla="*/ 73 h 177"/>
              <a:gd name="T28" fmla="*/ 26 w 178"/>
              <a:gd name="T29" fmla="*/ 87 h 177"/>
              <a:gd name="T30" fmla="*/ 0 w 178"/>
              <a:gd name="T31" fmla="*/ 88 h 177"/>
              <a:gd name="T32" fmla="*/ 26 w 178"/>
              <a:gd name="T33" fmla="*/ 90 h 177"/>
              <a:gd name="T34" fmla="*/ 75 w 178"/>
              <a:gd name="T35" fmla="*/ 104 h 177"/>
              <a:gd name="T36" fmla="*/ 56 w 178"/>
              <a:gd name="T37" fmla="*/ 115 h 177"/>
              <a:gd name="T38" fmla="*/ 46 w 178"/>
              <a:gd name="T39" fmla="*/ 125 h 177"/>
              <a:gd name="T40" fmla="*/ 56 w 178"/>
              <a:gd name="T41" fmla="*/ 134 h 177"/>
              <a:gd name="T42" fmla="*/ 64 w 178"/>
              <a:gd name="T43" fmla="*/ 120 h 177"/>
              <a:gd name="T44" fmla="*/ 87 w 178"/>
              <a:gd name="T45" fmla="*/ 109 h 177"/>
              <a:gd name="T46" fmla="*/ 76 w 178"/>
              <a:gd name="T47" fmla="*/ 164 h 177"/>
              <a:gd name="T48" fmla="*/ 102 w 178"/>
              <a:gd name="T49" fmla="*/ 164 h 177"/>
              <a:gd name="T50" fmla="*/ 91 w 178"/>
              <a:gd name="T51" fmla="*/ 109 h 177"/>
              <a:gd name="T52" fmla="*/ 121 w 178"/>
              <a:gd name="T53" fmla="*/ 120 h 177"/>
              <a:gd name="T54" fmla="*/ 129 w 178"/>
              <a:gd name="T55" fmla="*/ 134 h 177"/>
              <a:gd name="T56" fmla="*/ 136 w 178"/>
              <a:gd name="T57" fmla="*/ 118 h 177"/>
              <a:gd name="T58" fmla="*/ 124 w 178"/>
              <a:gd name="T59" fmla="*/ 117 h 177"/>
              <a:gd name="T60" fmla="*/ 110 w 178"/>
              <a:gd name="T61" fmla="*/ 90 h 177"/>
              <a:gd name="T62" fmla="*/ 165 w 178"/>
              <a:gd name="T63" fmla="*/ 101 h 177"/>
              <a:gd name="T64" fmla="*/ 165 w 178"/>
              <a:gd name="T65" fmla="*/ 75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78" h="177">
                <a:moveTo>
                  <a:pt x="165" y="75"/>
                </a:moveTo>
                <a:cubicBezTo>
                  <a:pt x="158" y="75"/>
                  <a:pt x="153" y="80"/>
                  <a:pt x="152" y="87"/>
                </a:cubicBezTo>
                <a:cubicBezTo>
                  <a:pt x="110" y="87"/>
                  <a:pt x="110" y="87"/>
                  <a:pt x="110" y="87"/>
                </a:cubicBezTo>
                <a:cubicBezTo>
                  <a:pt x="110" y="83"/>
                  <a:pt x="109" y="79"/>
                  <a:pt x="107" y="77"/>
                </a:cubicBezTo>
                <a:cubicBezTo>
                  <a:pt x="124" y="60"/>
                  <a:pt x="124" y="60"/>
                  <a:pt x="124" y="60"/>
                </a:cubicBezTo>
                <a:cubicBezTo>
                  <a:pt x="125" y="61"/>
                  <a:pt x="127" y="61"/>
                  <a:pt x="129" y="61"/>
                </a:cubicBezTo>
                <a:cubicBezTo>
                  <a:pt x="132" y="61"/>
                  <a:pt x="134" y="60"/>
                  <a:pt x="136" y="58"/>
                </a:cubicBezTo>
                <a:cubicBezTo>
                  <a:pt x="139" y="55"/>
                  <a:pt x="139" y="49"/>
                  <a:pt x="136" y="45"/>
                </a:cubicBezTo>
                <a:cubicBezTo>
                  <a:pt x="134" y="43"/>
                  <a:pt x="132" y="42"/>
                  <a:pt x="129" y="42"/>
                </a:cubicBezTo>
                <a:cubicBezTo>
                  <a:pt x="127" y="42"/>
                  <a:pt x="124" y="43"/>
                  <a:pt x="122" y="45"/>
                </a:cubicBezTo>
                <a:cubicBezTo>
                  <a:pt x="119" y="48"/>
                  <a:pt x="119" y="53"/>
                  <a:pt x="121" y="57"/>
                </a:cubicBezTo>
                <a:cubicBezTo>
                  <a:pt x="105" y="74"/>
                  <a:pt x="105" y="74"/>
                  <a:pt x="105" y="74"/>
                </a:cubicBezTo>
                <a:cubicBezTo>
                  <a:pt x="101" y="70"/>
                  <a:pt x="96" y="68"/>
                  <a:pt x="91" y="67"/>
                </a:cubicBezTo>
                <a:cubicBezTo>
                  <a:pt x="91" y="26"/>
                  <a:pt x="91" y="26"/>
                  <a:pt x="91" y="26"/>
                </a:cubicBezTo>
                <a:cubicBezTo>
                  <a:pt x="97" y="25"/>
                  <a:pt x="102" y="19"/>
                  <a:pt x="102" y="13"/>
                </a:cubicBezTo>
                <a:cubicBezTo>
                  <a:pt x="102" y="5"/>
                  <a:pt x="96" y="0"/>
                  <a:pt x="89" y="0"/>
                </a:cubicBezTo>
                <a:cubicBezTo>
                  <a:pt x="82" y="0"/>
                  <a:pt x="76" y="5"/>
                  <a:pt x="76" y="13"/>
                </a:cubicBezTo>
                <a:cubicBezTo>
                  <a:pt x="76" y="19"/>
                  <a:pt x="81" y="25"/>
                  <a:pt x="87" y="26"/>
                </a:cubicBezTo>
                <a:cubicBezTo>
                  <a:pt x="87" y="67"/>
                  <a:pt x="87" y="67"/>
                  <a:pt x="87" y="67"/>
                </a:cubicBezTo>
                <a:cubicBezTo>
                  <a:pt x="84" y="67"/>
                  <a:pt x="80" y="69"/>
                  <a:pt x="77" y="71"/>
                </a:cubicBezTo>
                <a:cubicBezTo>
                  <a:pt x="64" y="57"/>
                  <a:pt x="64" y="57"/>
                  <a:pt x="64" y="57"/>
                </a:cubicBezTo>
                <a:cubicBezTo>
                  <a:pt x="66" y="53"/>
                  <a:pt x="66" y="48"/>
                  <a:pt x="63" y="45"/>
                </a:cubicBezTo>
                <a:cubicBezTo>
                  <a:pt x="61" y="43"/>
                  <a:pt x="58" y="42"/>
                  <a:pt x="56" y="42"/>
                </a:cubicBezTo>
                <a:cubicBezTo>
                  <a:pt x="53" y="42"/>
                  <a:pt x="51" y="43"/>
                  <a:pt x="49" y="45"/>
                </a:cubicBezTo>
                <a:cubicBezTo>
                  <a:pt x="46" y="49"/>
                  <a:pt x="46" y="55"/>
                  <a:pt x="49" y="58"/>
                </a:cubicBezTo>
                <a:cubicBezTo>
                  <a:pt x="51" y="60"/>
                  <a:pt x="53" y="61"/>
                  <a:pt x="56" y="61"/>
                </a:cubicBezTo>
                <a:cubicBezTo>
                  <a:pt x="58" y="61"/>
                  <a:pt x="60" y="61"/>
                  <a:pt x="61" y="59"/>
                </a:cubicBezTo>
                <a:cubicBezTo>
                  <a:pt x="75" y="73"/>
                  <a:pt x="75" y="73"/>
                  <a:pt x="75" y="73"/>
                </a:cubicBezTo>
                <a:cubicBezTo>
                  <a:pt x="71" y="76"/>
                  <a:pt x="68" y="81"/>
                  <a:pt x="68" y="87"/>
                </a:cubicBezTo>
                <a:cubicBezTo>
                  <a:pt x="26" y="87"/>
                  <a:pt x="26" y="87"/>
                  <a:pt x="26" y="87"/>
                </a:cubicBezTo>
                <a:cubicBezTo>
                  <a:pt x="25" y="80"/>
                  <a:pt x="20" y="75"/>
                  <a:pt x="13" y="75"/>
                </a:cubicBezTo>
                <a:cubicBezTo>
                  <a:pt x="6" y="75"/>
                  <a:pt x="0" y="81"/>
                  <a:pt x="0" y="88"/>
                </a:cubicBezTo>
                <a:cubicBezTo>
                  <a:pt x="0" y="95"/>
                  <a:pt x="6" y="101"/>
                  <a:pt x="13" y="101"/>
                </a:cubicBezTo>
                <a:cubicBezTo>
                  <a:pt x="20" y="101"/>
                  <a:pt x="25" y="96"/>
                  <a:pt x="26" y="90"/>
                </a:cubicBezTo>
                <a:cubicBezTo>
                  <a:pt x="68" y="90"/>
                  <a:pt x="68" y="90"/>
                  <a:pt x="68" y="90"/>
                </a:cubicBezTo>
                <a:cubicBezTo>
                  <a:pt x="68" y="95"/>
                  <a:pt x="71" y="100"/>
                  <a:pt x="75" y="104"/>
                </a:cubicBezTo>
                <a:cubicBezTo>
                  <a:pt x="61" y="117"/>
                  <a:pt x="61" y="117"/>
                  <a:pt x="61" y="117"/>
                </a:cubicBezTo>
                <a:cubicBezTo>
                  <a:pt x="60" y="116"/>
                  <a:pt x="58" y="115"/>
                  <a:pt x="56" y="115"/>
                </a:cubicBezTo>
                <a:cubicBezTo>
                  <a:pt x="53" y="115"/>
                  <a:pt x="51" y="116"/>
                  <a:pt x="49" y="118"/>
                </a:cubicBezTo>
                <a:cubicBezTo>
                  <a:pt x="47" y="120"/>
                  <a:pt x="46" y="122"/>
                  <a:pt x="46" y="125"/>
                </a:cubicBezTo>
                <a:cubicBezTo>
                  <a:pt x="46" y="127"/>
                  <a:pt x="47" y="130"/>
                  <a:pt x="49" y="132"/>
                </a:cubicBezTo>
                <a:cubicBezTo>
                  <a:pt x="51" y="133"/>
                  <a:pt x="53" y="134"/>
                  <a:pt x="56" y="134"/>
                </a:cubicBezTo>
                <a:cubicBezTo>
                  <a:pt x="58" y="134"/>
                  <a:pt x="61" y="133"/>
                  <a:pt x="63" y="132"/>
                </a:cubicBezTo>
                <a:cubicBezTo>
                  <a:pt x="66" y="128"/>
                  <a:pt x="66" y="123"/>
                  <a:pt x="64" y="120"/>
                </a:cubicBezTo>
                <a:cubicBezTo>
                  <a:pt x="77" y="106"/>
                  <a:pt x="77" y="106"/>
                  <a:pt x="77" y="106"/>
                </a:cubicBezTo>
                <a:cubicBezTo>
                  <a:pt x="80" y="108"/>
                  <a:pt x="84" y="109"/>
                  <a:pt x="87" y="109"/>
                </a:cubicBezTo>
                <a:cubicBezTo>
                  <a:pt x="87" y="151"/>
                  <a:pt x="87" y="151"/>
                  <a:pt x="87" y="151"/>
                </a:cubicBezTo>
                <a:cubicBezTo>
                  <a:pt x="81" y="152"/>
                  <a:pt x="76" y="157"/>
                  <a:pt x="76" y="164"/>
                </a:cubicBezTo>
                <a:cubicBezTo>
                  <a:pt x="76" y="171"/>
                  <a:pt x="82" y="177"/>
                  <a:pt x="89" y="177"/>
                </a:cubicBezTo>
                <a:cubicBezTo>
                  <a:pt x="96" y="177"/>
                  <a:pt x="102" y="171"/>
                  <a:pt x="102" y="164"/>
                </a:cubicBezTo>
                <a:cubicBezTo>
                  <a:pt x="102" y="157"/>
                  <a:pt x="97" y="152"/>
                  <a:pt x="91" y="151"/>
                </a:cubicBezTo>
                <a:cubicBezTo>
                  <a:pt x="91" y="109"/>
                  <a:pt x="91" y="109"/>
                  <a:pt x="91" y="109"/>
                </a:cubicBezTo>
                <a:cubicBezTo>
                  <a:pt x="96" y="109"/>
                  <a:pt x="101" y="106"/>
                  <a:pt x="105" y="103"/>
                </a:cubicBezTo>
                <a:cubicBezTo>
                  <a:pt x="121" y="120"/>
                  <a:pt x="121" y="120"/>
                  <a:pt x="121" y="120"/>
                </a:cubicBezTo>
                <a:cubicBezTo>
                  <a:pt x="119" y="123"/>
                  <a:pt x="119" y="128"/>
                  <a:pt x="122" y="132"/>
                </a:cubicBezTo>
                <a:cubicBezTo>
                  <a:pt x="124" y="133"/>
                  <a:pt x="127" y="134"/>
                  <a:pt x="129" y="134"/>
                </a:cubicBezTo>
                <a:cubicBezTo>
                  <a:pt x="132" y="134"/>
                  <a:pt x="134" y="133"/>
                  <a:pt x="136" y="132"/>
                </a:cubicBezTo>
                <a:cubicBezTo>
                  <a:pt x="139" y="128"/>
                  <a:pt x="139" y="122"/>
                  <a:pt x="136" y="118"/>
                </a:cubicBezTo>
                <a:cubicBezTo>
                  <a:pt x="134" y="116"/>
                  <a:pt x="132" y="115"/>
                  <a:pt x="129" y="115"/>
                </a:cubicBezTo>
                <a:cubicBezTo>
                  <a:pt x="127" y="115"/>
                  <a:pt x="125" y="116"/>
                  <a:pt x="124" y="117"/>
                </a:cubicBezTo>
                <a:cubicBezTo>
                  <a:pt x="107" y="100"/>
                  <a:pt x="107" y="100"/>
                  <a:pt x="107" y="100"/>
                </a:cubicBezTo>
                <a:cubicBezTo>
                  <a:pt x="109" y="97"/>
                  <a:pt x="110" y="94"/>
                  <a:pt x="110" y="90"/>
                </a:cubicBezTo>
                <a:cubicBezTo>
                  <a:pt x="152" y="90"/>
                  <a:pt x="152" y="90"/>
                  <a:pt x="152" y="90"/>
                </a:cubicBezTo>
                <a:cubicBezTo>
                  <a:pt x="153" y="96"/>
                  <a:pt x="158" y="101"/>
                  <a:pt x="165" y="101"/>
                </a:cubicBezTo>
                <a:cubicBezTo>
                  <a:pt x="172" y="101"/>
                  <a:pt x="178" y="95"/>
                  <a:pt x="178" y="88"/>
                </a:cubicBezTo>
                <a:cubicBezTo>
                  <a:pt x="178" y="81"/>
                  <a:pt x="172" y="75"/>
                  <a:pt x="165" y="7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5"/>
          <p:cNvSpPr>
            <a:spLocks noChangeAspect="1"/>
          </p:cNvSpPr>
          <p:nvPr userDrawn="1"/>
        </p:nvSpPr>
        <p:spPr bwMode="auto">
          <a:xfrm>
            <a:off x="1313997" y="5367745"/>
            <a:ext cx="4963935" cy="3380844"/>
          </a:xfrm>
          <a:custGeom>
            <a:avLst/>
            <a:gdLst>
              <a:gd name="T0" fmla="*/ 1492 w 1563"/>
              <a:gd name="T1" fmla="*/ 1018 h 1064"/>
              <a:gd name="T2" fmla="*/ 1443 w 1563"/>
              <a:gd name="T3" fmla="*/ 1063 h 1064"/>
              <a:gd name="T4" fmla="*/ 253 w 1563"/>
              <a:gd name="T5" fmla="*/ 1010 h 1064"/>
              <a:gd name="T6" fmla="*/ 198 w 1563"/>
              <a:gd name="T7" fmla="*/ 966 h 1064"/>
              <a:gd name="T8" fmla="*/ 6 w 1563"/>
              <a:gd name="T9" fmla="*/ 110 h 1064"/>
              <a:gd name="T10" fmla="*/ 41 w 1563"/>
              <a:gd name="T11" fmla="*/ 67 h 1064"/>
              <a:gd name="T12" fmla="*/ 1520 w 1563"/>
              <a:gd name="T13" fmla="*/ 1 h 1064"/>
              <a:gd name="T14" fmla="*/ 1561 w 1563"/>
              <a:gd name="T15" fmla="*/ 47 h 1064"/>
              <a:gd name="T16" fmla="*/ 1492 w 1563"/>
              <a:gd name="T17" fmla="*/ 1018 h 10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63" h="1064">
                <a:moveTo>
                  <a:pt x="1492" y="1018"/>
                </a:moveTo>
                <a:cubicBezTo>
                  <a:pt x="1490" y="1044"/>
                  <a:pt x="1468" y="1064"/>
                  <a:pt x="1443" y="1063"/>
                </a:cubicBezTo>
                <a:cubicBezTo>
                  <a:pt x="1046" y="1045"/>
                  <a:pt x="650" y="1028"/>
                  <a:pt x="253" y="1010"/>
                </a:cubicBezTo>
                <a:cubicBezTo>
                  <a:pt x="228" y="1009"/>
                  <a:pt x="203" y="989"/>
                  <a:pt x="198" y="966"/>
                </a:cubicBezTo>
                <a:cubicBezTo>
                  <a:pt x="134" y="675"/>
                  <a:pt x="70" y="390"/>
                  <a:pt x="6" y="110"/>
                </a:cubicBezTo>
                <a:cubicBezTo>
                  <a:pt x="0" y="88"/>
                  <a:pt x="16" y="68"/>
                  <a:pt x="41" y="67"/>
                </a:cubicBezTo>
                <a:cubicBezTo>
                  <a:pt x="534" y="45"/>
                  <a:pt x="1027" y="23"/>
                  <a:pt x="1520" y="1"/>
                </a:cubicBezTo>
                <a:cubicBezTo>
                  <a:pt x="1545" y="0"/>
                  <a:pt x="1563" y="21"/>
                  <a:pt x="1561" y="47"/>
                </a:cubicBezTo>
                <a:cubicBezTo>
                  <a:pt x="1538" y="373"/>
                  <a:pt x="1515" y="696"/>
                  <a:pt x="1492" y="1018"/>
                </a:cubicBezTo>
                <a:close/>
              </a:path>
            </a:pathLst>
          </a:custGeom>
          <a:solidFill>
            <a:srgbClr val="F11A2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snow"/>
          <p:cNvSpPr>
            <a:spLocks/>
          </p:cNvSpPr>
          <p:nvPr userDrawn="1"/>
        </p:nvSpPr>
        <p:spPr bwMode="auto">
          <a:xfrm>
            <a:off x="5341938" y="7468343"/>
            <a:ext cx="1306512" cy="1425575"/>
          </a:xfrm>
          <a:custGeom>
            <a:avLst/>
            <a:gdLst>
              <a:gd name="T0" fmla="*/ 367 w 412"/>
              <a:gd name="T1" fmla="*/ 365 h 449"/>
              <a:gd name="T2" fmla="*/ 391 w 412"/>
              <a:gd name="T3" fmla="*/ 410 h 449"/>
              <a:gd name="T4" fmla="*/ 412 w 412"/>
              <a:gd name="T5" fmla="*/ 401 h 449"/>
              <a:gd name="T6" fmla="*/ 412 w 412"/>
              <a:gd name="T7" fmla="*/ 361 h 449"/>
              <a:gd name="T8" fmla="*/ 375 w 412"/>
              <a:gd name="T9" fmla="*/ 357 h 449"/>
              <a:gd name="T10" fmla="*/ 334 w 412"/>
              <a:gd name="T11" fmla="*/ 275 h 449"/>
              <a:gd name="T12" fmla="*/ 412 w 412"/>
              <a:gd name="T13" fmla="*/ 264 h 449"/>
              <a:gd name="T14" fmla="*/ 323 w 412"/>
              <a:gd name="T15" fmla="*/ 234 h 449"/>
              <a:gd name="T16" fmla="*/ 391 w 412"/>
              <a:gd name="T17" fmla="*/ 187 h 449"/>
              <a:gd name="T18" fmla="*/ 412 w 412"/>
              <a:gd name="T19" fmla="*/ 178 h 449"/>
              <a:gd name="T20" fmla="*/ 412 w 412"/>
              <a:gd name="T21" fmla="*/ 138 h 449"/>
              <a:gd name="T22" fmla="*/ 371 w 412"/>
              <a:gd name="T23" fmla="*/ 138 h 449"/>
              <a:gd name="T24" fmla="*/ 316 w 412"/>
              <a:gd name="T25" fmla="*/ 226 h 449"/>
              <a:gd name="T26" fmla="*/ 275 w 412"/>
              <a:gd name="T27" fmla="*/ 79 h 449"/>
              <a:gd name="T28" fmla="*/ 269 w 412"/>
              <a:gd name="T29" fmla="*/ 0 h 449"/>
              <a:gd name="T30" fmla="*/ 264 w 412"/>
              <a:gd name="T31" fmla="*/ 79 h 449"/>
              <a:gd name="T32" fmla="*/ 234 w 412"/>
              <a:gd name="T33" fmla="*/ 216 h 449"/>
              <a:gd name="T34" fmla="*/ 189 w 412"/>
              <a:gd name="T35" fmla="*/ 138 h 449"/>
              <a:gd name="T36" fmla="*/ 148 w 412"/>
              <a:gd name="T37" fmla="*/ 138 h 449"/>
              <a:gd name="T38" fmla="*/ 169 w 412"/>
              <a:gd name="T39" fmla="*/ 187 h 449"/>
              <a:gd name="T40" fmla="*/ 225 w 412"/>
              <a:gd name="T41" fmla="*/ 223 h 449"/>
              <a:gd name="T42" fmla="*/ 79 w 412"/>
              <a:gd name="T43" fmla="*/ 264 h 449"/>
              <a:gd name="T44" fmla="*/ 0 w 412"/>
              <a:gd name="T45" fmla="*/ 270 h 449"/>
              <a:gd name="T46" fmla="*/ 79 w 412"/>
              <a:gd name="T47" fmla="*/ 275 h 449"/>
              <a:gd name="T48" fmla="*/ 225 w 412"/>
              <a:gd name="T49" fmla="*/ 317 h 449"/>
              <a:gd name="T50" fmla="*/ 169 w 412"/>
              <a:gd name="T51" fmla="*/ 352 h 449"/>
              <a:gd name="T52" fmla="*/ 140 w 412"/>
              <a:gd name="T53" fmla="*/ 381 h 449"/>
              <a:gd name="T54" fmla="*/ 169 w 412"/>
              <a:gd name="T55" fmla="*/ 410 h 449"/>
              <a:gd name="T56" fmla="*/ 192 w 412"/>
              <a:gd name="T57" fmla="*/ 365 h 449"/>
              <a:gd name="T58" fmla="*/ 264 w 412"/>
              <a:gd name="T59" fmla="*/ 334 h 449"/>
              <a:gd name="T60" fmla="*/ 275 w 412"/>
              <a:gd name="T61" fmla="*/ 449 h 449"/>
              <a:gd name="T62" fmla="*/ 316 w 412"/>
              <a:gd name="T63" fmla="*/ 314 h 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2" h="449">
                <a:moveTo>
                  <a:pt x="316" y="314"/>
                </a:moveTo>
                <a:cubicBezTo>
                  <a:pt x="367" y="365"/>
                  <a:pt x="367" y="365"/>
                  <a:pt x="367" y="365"/>
                </a:cubicBezTo>
                <a:cubicBezTo>
                  <a:pt x="360" y="376"/>
                  <a:pt x="361" y="391"/>
                  <a:pt x="371" y="401"/>
                </a:cubicBezTo>
                <a:cubicBezTo>
                  <a:pt x="376" y="407"/>
                  <a:pt x="383" y="410"/>
                  <a:pt x="391" y="410"/>
                </a:cubicBezTo>
                <a:cubicBezTo>
                  <a:pt x="399" y="410"/>
                  <a:pt x="406" y="407"/>
                  <a:pt x="412" y="401"/>
                </a:cubicBezTo>
                <a:cubicBezTo>
                  <a:pt x="412" y="401"/>
                  <a:pt x="412" y="401"/>
                  <a:pt x="412" y="401"/>
                </a:cubicBezTo>
                <a:cubicBezTo>
                  <a:pt x="412" y="361"/>
                  <a:pt x="412" y="361"/>
                  <a:pt x="412" y="361"/>
                </a:cubicBezTo>
                <a:cubicBezTo>
                  <a:pt x="412" y="361"/>
                  <a:pt x="412" y="361"/>
                  <a:pt x="412" y="361"/>
                </a:cubicBezTo>
                <a:cubicBezTo>
                  <a:pt x="406" y="355"/>
                  <a:pt x="399" y="352"/>
                  <a:pt x="391" y="352"/>
                </a:cubicBezTo>
                <a:cubicBezTo>
                  <a:pt x="385" y="352"/>
                  <a:pt x="380" y="354"/>
                  <a:pt x="375" y="357"/>
                </a:cubicBezTo>
                <a:cubicBezTo>
                  <a:pt x="323" y="306"/>
                  <a:pt x="323" y="306"/>
                  <a:pt x="323" y="306"/>
                </a:cubicBezTo>
                <a:cubicBezTo>
                  <a:pt x="329" y="297"/>
                  <a:pt x="333" y="286"/>
                  <a:pt x="334" y="275"/>
                </a:cubicBezTo>
                <a:cubicBezTo>
                  <a:pt x="412" y="275"/>
                  <a:pt x="412" y="275"/>
                  <a:pt x="412" y="275"/>
                </a:cubicBezTo>
                <a:cubicBezTo>
                  <a:pt x="412" y="264"/>
                  <a:pt x="412" y="264"/>
                  <a:pt x="412" y="264"/>
                </a:cubicBezTo>
                <a:cubicBezTo>
                  <a:pt x="334" y="264"/>
                  <a:pt x="334" y="264"/>
                  <a:pt x="334" y="264"/>
                </a:cubicBezTo>
                <a:cubicBezTo>
                  <a:pt x="333" y="253"/>
                  <a:pt x="329" y="243"/>
                  <a:pt x="323" y="234"/>
                </a:cubicBezTo>
                <a:cubicBezTo>
                  <a:pt x="375" y="182"/>
                  <a:pt x="375" y="182"/>
                  <a:pt x="375" y="182"/>
                </a:cubicBezTo>
                <a:cubicBezTo>
                  <a:pt x="380" y="186"/>
                  <a:pt x="385" y="187"/>
                  <a:pt x="391" y="187"/>
                </a:cubicBezTo>
                <a:cubicBezTo>
                  <a:pt x="399" y="187"/>
                  <a:pt x="406" y="184"/>
                  <a:pt x="412" y="179"/>
                </a:cubicBezTo>
                <a:cubicBezTo>
                  <a:pt x="412" y="179"/>
                  <a:pt x="412" y="178"/>
                  <a:pt x="412" y="178"/>
                </a:cubicBezTo>
                <a:cubicBezTo>
                  <a:pt x="412" y="139"/>
                  <a:pt x="412" y="139"/>
                  <a:pt x="412" y="139"/>
                </a:cubicBezTo>
                <a:cubicBezTo>
                  <a:pt x="412" y="139"/>
                  <a:pt x="412" y="138"/>
                  <a:pt x="412" y="138"/>
                </a:cubicBezTo>
                <a:cubicBezTo>
                  <a:pt x="406" y="133"/>
                  <a:pt x="399" y="130"/>
                  <a:pt x="391" y="130"/>
                </a:cubicBezTo>
                <a:cubicBezTo>
                  <a:pt x="383" y="130"/>
                  <a:pt x="376" y="133"/>
                  <a:pt x="371" y="138"/>
                </a:cubicBezTo>
                <a:cubicBezTo>
                  <a:pt x="361" y="148"/>
                  <a:pt x="360" y="164"/>
                  <a:pt x="367" y="175"/>
                </a:cubicBezTo>
                <a:cubicBezTo>
                  <a:pt x="316" y="226"/>
                  <a:pt x="316" y="226"/>
                  <a:pt x="316" y="226"/>
                </a:cubicBezTo>
                <a:cubicBezTo>
                  <a:pt x="306" y="214"/>
                  <a:pt x="291" y="207"/>
                  <a:pt x="275" y="206"/>
                </a:cubicBezTo>
                <a:cubicBezTo>
                  <a:pt x="275" y="79"/>
                  <a:pt x="275" y="79"/>
                  <a:pt x="275" y="79"/>
                </a:cubicBezTo>
                <a:cubicBezTo>
                  <a:pt x="294" y="76"/>
                  <a:pt x="309" y="60"/>
                  <a:pt x="309" y="40"/>
                </a:cubicBezTo>
                <a:cubicBezTo>
                  <a:pt x="309" y="18"/>
                  <a:pt x="291" y="0"/>
                  <a:pt x="269" y="0"/>
                </a:cubicBezTo>
                <a:cubicBezTo>
                  <a:pt x="248" y="0"/>
                  <a:pt x="230" y="18"/>
                  <a:pt x="230" y="40"/>
                </a:cubicBezTo>
                <a:cubicBezTo>
                  <a:pt x="230" y="60"/>
                  <a:pt x="245" y="76"/>
                  <a:pt x="264" y="79"/>
                </a:cubicBezTo>
                <a:cubicBezTo>
                  <a:pt x="264" y="206"/>
                  <a:pt x="264" y="206"/>
                  <a:pt x="264" y="206"/>
                </a:cubicBezTo>
                <a:cubicBezTo>
                  <a:pt x="253" y="206"/>
                  <a:pt x="243" y="210"/>
                  <a:pt x="234" y="216"/>
                </a:cubicBezTo>
                <a:cubicBezTo>
                  <a:pt x="192" y="175"/>
                  <a:pt x="192" y="175"/>
                  <a:pt x="192" y="175"/>
                </a:cubicBezTo>
                <a:cubicBezTo>
                  <a:pt x="200" y="164"/>
                  <a:pt x="199" y="148"/>
                  <a:pt x="189" y="138"/>
                </a:cubicBezTo>
                <a:cubicBezTo>
                  <a:pt x="184" y="133"/>
                  <a:pt x="176" y="130"/>
                  <a:pt x="169" y="130"/>
                </a:cubicBezTo>
                <a:cubicBezTo>
                  <a:pt x="161" y="130"/>
                  <a:pt x="154" y="133"/>
                  <a:pt x="148" y="138"/>
                </a:cubicBezTo>
                <a:cubicBezTo>
                  <a:pt x="137" y="149"/>
                  <a:pt x="137" y="168"/>
                  <a:pt x="148" y="179"/>
                </a:cubicBezTo>
                <a:cubicBezTo>
                  <a:pt x="154" y="184"/>
                  <a:pt x="161" y="187"/>
                  <a:pt x="169" y="187"/>
                </a:cubicBezTo>
                <a:cubicBezTo>
                  <a:pt x="175" y="187"/>
                  <a:pt x="180" y="186"/>
                  <a:pt x="185" y="182"/>
                </a:cubicBezTo>
                <a:cubicBezTo>
                  <a:pt x="225" y="223"/>
                  <a:pt x="225" y="223"/>
                  <a:pt x="225" y="223"/>
                </a:cubicBezTo>
                <a:cubicBezTo>
                  <a:pt x="214" y="233"/>
                  <a:pt x="207" y="248"/>
                  <a:pt x="205" y="264"/>
                </a:cubicBezTo>
                <a:cubicBezTo>
                  <a:pt x="79" y="264"/>
                  <a:pt x="79" y="264"/>
                  <a:pt x="79" y="264"/>
                </a:cubicBezTo>
                <a:cubicBezTo>
                  <a:pt x="76" y="245"/>
                  <a:pt x="59" y="230"/>
                  <a:pt x="39" y="230"/>
                </a:cubicBezTo>
                <a:cubicBezTo>
                  <a:pt x="17" y="230"/>
                  <a:pt x="0" y="248"/>
                  <a:pt x="0" y="270"/>
                </a:cubicBezTo>
                <a:cubicBezTo>
                  <a:pt x="0" y="292"/>
                  <a:pt x="17" y="309"/>
                  <a:pt x="39" y="309"/>
                </a:cubicBezTo>
                <a:cubicBezTo>
                  <a:pt x="59" y="309"/>
                  <a:pt x="76" y="294"/>
                  <a:pt x="79" y="275"/>
                </a:cubicBezTo>
                <a:cubicBezTo>
                  <a:pt x="205" y="275"/>
                  <a:pt x="205" y="275"/>
                  <a:pt x="205" y="275"/>
                </a:cubicBezTo>
                <a:cubicBezTo>
                  <a:pt x="207" y="292"/>
                  <a:pt x="214" y="306"/>
                  <a:pt x="225" y="317"/>
                </a:cubicBezTo>
                <a:cubicBezTo>
                  <a:pt x="185" y="357"/>
                  <a:pt x="185" y="357"/>
                  <a:pt x="185" y="357"/>
                </a:cubicBezTo>
                <a:cubicBezTo>
                  <a:pt x="180" y="354"/>
                  <a:pt x="175" y="352"/>
                  <a:pt x="169" y="352"/>
                </a:cubicBezTo>
                <a:cubicBezTo>
                  <a:pt x="161" y="352"/>
                  <a:pt x="154" y="355"/>
                  <a:pt x="148" y="361"/>
                </a:cubicBezTo>
                <a:cubicBezTo>
                  <a:pt x="143" y="366"/>
                  <a:pt x="140" y="373"/>
                  <a:pt x="140" y="381"/>
                </a:cubicBezTo>
                <a:cubicBezTo>
                  <a:pt x="140" y="389"/>
                  <a:pt x="143" y="396"/>
                  <a:pt x="148" y="401"/>
                </a:cubicBezTo>
                <a:cubicBezTo>
                  <a:pt x="154" y="407"/>
                  <a:pt x="161" y="410"/>
                  <a:pt x="169" y="410"/>
                </a:cubicBezTo>
                <a:cubicBezTo>
                  <a:pt x="176" y="410"/>
                  <a:pt x="184" y="407"/>
                  <a:pt x="189" y="401"/>
                </a:cubicBezTo>
                <a:cubicBezTo>
                  <a:pt x="199" y="391"/>
                  <a:pt x="200" y="376"/>
                  <a:pt x="192" y="365"/>
                </a:cubicBezTo>
                <a:cubicBezTo>
                  <a:pt x="234" y="323"/>
                  <a:pt x="234" y="323"/>
                  <a:pt x="234" y="323"/>
                </a:cubicBezTo>
                <a:cubicBezTo>
                  <a:pt x="243" y="329"/>
                  <a:pt x="253" y="333"/>
                  <a:pt x="264" y="334"/>
                </a:cubicBezTo>
                <a:cubicBezTo>
                  <a:pt x="264" y="449"/>
                  <a:pt x="264" y="449"/>
                  <a:pt x="264" y="449"/>
                </a:cubicBezTo>
                <a:cubicBezTo>
                  <a:pt x="275" y="449"/>
                  <a:pt x="275" y="449"/>
                  <a:pt x="275" y="449"/>
                </a:cubicBezTo>
                <a:cubicBezTo>
                  <a:pt x="275" y="334"/>
                  <a:pt x="275" y="334"/>
                  <a:pt x="275" y="334"/>
                </a:cubicBezTo>
                <a:cubicBezTo>
                  <a:pt x="291" y="333"/>
                  <a:pt x="306" y="325"/>
                  <a:pt x="316" y="31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picture placeholder"/>
          <p:cNvSpPr>
            <a:spLocks noGrp="1"/>
          </p:cNvSpPr>
          <p:nvPr>
            <p:ph type="pic" sz="quarter" idx="12"/>
          </p:nvPr>
        </p:nvSpPr>
        <p:spPr>
          <a:xfrm>
            <a:off x="1550767" y="5744202"/>
            <a:ext cx="4488433" cy="2390965"/>
          </a:xfrm>
          <a:custGeom>
            <a:avLst/>
            <a:gdLst>
              <a:gd name="connsiteX0" fmla="*/ 96977 w 4488433"/>
              <a:gd name="connsiteY0" fmla="*/ 0 h 2390965"/>
              <a:gd name="connsiteX1" fmla="*/ 2081487 w 4488433"/>
              <a:gd name="connsiteY1" fmla="*/ 0 h 2390965"/>
              <a:gd name="connsiteX2" fmla="*/ 2211609 w 4488433"/>
              <a:gd name="connsiteY2" fmla="*/ 0 h 2390965"/>
              <a:gd name="connsiteX3" fmla="*/ 2336344 w 4488433"/>
              <a:gd name="connsiteY3" fmla="*/ 0 h 2390965"/>
              <a:gd name="connsiteX4" fmla="*/ 4377417 w 4488433"/>
              <a:gd name="connsiteY4" fmla="*/ 0 h 2390965"/>
              <a:gd name="connsiteX5" fmla="*/ 4487900 w 4488433"/>
              <a:gd name="connsiteY5" fmla="*/ 120022 h 2390965"/>
              <a:gd name="connsiteX6" fmla="*/ 4349007 w 4488433"/>
              <a:gd name="connsiteY6" fmla="*/ 2270943 h 2390965"/>
              <a:gd name="connsiteX7" fmla="*/ 4219583 w 4488433"/>
              <a:gd name="connsiteY7" fmla="*/ 2390965 h 2390965"/>
              <a:gd name="connsiteX8" fmla="*/ 2328672 w 4488433"/>
              <a:gd name="connsiteY8" fmla="*/ 2390965 h 2390965"/>
              <a:gd name="connsiteX9" fmla="*/ 2211609 w 4488433"/>
              <a:gd name="connsiteY9" fmla="*/ 2390965 h 2390965"/>
              <a:gd name="connsiteX10" fmla="*/ 2130018 w 4488433"/>
              <a:gd name="connsiteY10" fmla="*/ 2390965 h 2390965"/>
              <a:gd name="connsiteX11" fmla="*/ 605200 w 4488433"/>
              <a:gd name="connsiteY11" fmla="*/ 2390965 h 2390965"/>
              <a:gd name="connsiteX12" fmla="*/ 459993 w 4488433"/>
              <a:gd name="connsiteY12" fmla="*/ 2270943 h 2390965"/>
              <a:gd name="connsiteX13" fmla="*/ 2277 w 4488433"/>
              <a:gd name="connsiteY13" fmla="*/ 120022 h 2390965"/>
              <a:gd name="connsiteX14" fmla="*/ 96977 w 4488433"/>
              <a:gd name="connsiteY14" fmla="*/ 0 h 2390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88433" h="2390965">
                <a:moveTo>
                  <a:pt x="96977" y="0"/>
                </a:moveTo>
                <a:cubicBezTo>
                  <a:pt x="899559" y="0"/>
                  <a:pt x="1551658" y="0"/>
                  <a:pt x="2081487" y="0"/>
                </a:cubicBezTo>
                <a:lnTo>
                  <a:pt x="2211609" y="0"/>
                </a:lnTo>
                <a:lnTo>
                  <a:pt x="2336344" y="0"/>
                </a:lnTo>
                <a:cubicBezTo>
                  <a:pt x="4377417" y="0"/>
                  <a:pt x="4377417" y="0"/>
                  <a:pt x="4377417" y="0"/>
                </a:cubicBezTo>
                <a:cubicBezTo>
                  <a:pt x="4443707" y="0"/>
                  <a:pt x="4494213" y="56853"/>
                  <a:pt x="4487900" y="120022"/>
                </a:cubicBezTo>
                <a:cubicBezTo>
                  <a:pt x="4349007" y="2270943"/>
                  <a:pt x="4349007" y="2270943"/>
                  <a:pt x="4349007" y="2270943"/>
                </a:cubicBezTo>
                <a:cubicBezTo>
                  <a:pt x="4345850" y="2337271"/>
                  <a:pt x="4285873" y="2390965"/>
                  <a:pt x="4219583" y="2390965"/>
                </a:cubicBezTo>
                <a:cubicBezTo>
                  <a:pt x="3428937" y="2390965"/>
                  <a:pt x="2811245" y="2390965"/>
                  <a:pt x="2328672" y="2390965"/>
                </a:cubicBezTo>
                <a:lnTo>
                  <a:pt x="2211609" y="2390965"/>
                </a:lnTo>
                <a:lnTo>
                  <a:pt x="2130018" y="2390965"/>
                </a:lnTo>
                <a:cubicBezTo>
                  <a:pt x="605200" y="2390965"/>
                  <a:pt x="605200" y="2390965"/>
                  <a:pt x="605200" y="2390965"/>
                </a:cubicBezTo>
                <a:cubicBezTo>
                  <a:pt x="538910" y="2390965"/>
                  <a:pt x="472620" y="2337271"/>
                  <a:pt x="459993" y="2270943"/>
                </a:cubicBezTo>
                <a:lnTo>
                  <a:pt x="2277" y="120022"/>
                </a:lnTo>
                <a:cubicBezTo>
                  <a:pt x="-10350" y="53694"/>
                  <a:pt x="30687" y="0"/>
                  <a:pt x="96977" y="0"/>
                </a:cubicBezTo>
                <a:close/>
              </a:path>
            </a:pathLst>
          </a:custGeom>
          <a:solidFill>
            <a:schemeClr val="bg2"/>
          </a:solidFill>
          <a:ln w="38100">
            <a:solidFill>
              <a:srgbClr val="FFFFFF"/>
            </a:solidFill>
          </a:ln>
        </p:spPr>
        <p:txBody>
          <a:bodyPr wrap="square" tIns="548640">
            <a:no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8" name="snow"/>
          <p:cNvSpPr>
            <a:spLocks/>
          </p:cNvSpPr>
          <p:nvPr userDrawn="1"/>
        </p:nvSpPr>
        <p:spPr bwMode="auto">
          <a:xfrm>
            <a:off x="1227138" y="5334743"/>
            <a:ext cx="485775" cy="482600"/>
          </a:xfrm>
          <a:custGeom>
            <a:avLst/>
            <a:gdLst>
              <a:gd name="T0" fmla="*/ 130 w 153"/>
              <a:gd name="T1" fmla="*/ 74 h 152"/>
              <a:gd name="T2" fmla="*/ 92 w 153"/>
              <a:gd name="T3" fmla="*/ 66 h 152"/>
              <a:gd name="T4" fmla="*/ 111 w 153"/>
              <a:gd name="T5" fmla="*/ 52 h 152"/>
              <a:gd name="T6" fmla="*/ 117 w 153"/>
              <a:gd name="T7" fmla="*/ 39 h 152"/>
              <a:gd name="T8" fmla="*/ 105 w 153"/>
              <a:gd name="T9" fmla="*/ 39 h 152"/>
              <a:gd name="T10" fmla="*/ 90 w 153"/>
              <a:gd name="T11" fmla="*/ 63 h 152"/>
              <a:gd name="T12" fmla="*/ 78 w 153"/>
              <a:gd name="T13" fmla="*/ 22 h 152"/>
              <a:gd name="T14" fmla="*/ 76 w 153"/>
              <a:gd name="T15" fmla="*/ 0 h 152"/>
              <a:gd name="T16" fmla="*/ 75 w 153"/>
              <a:gd name="T17" fmla="*/ 22 h 152"/>
              <a:gd name="T18" fmla="*/ 66 w 153"/>
              <a:gd name="T19" fmla="*/ 61 h 152"/>
              <a:gd name="T20" fmla="*/ 54 w 153"/>
              <a:gd name="T21" fmla="*/ 39 h 152"/>
              <a:gd name="T22" fmla="*/ 42 w 153"/>
              <a:gd name="T23" fmla="*/ 39 h 152"/>
              <a:gd name="T24" fmla="*/ 48 w 153"/>
              <a:gd name="T25" fmla="*/ 52 h 152"/>
              <a:gd name="T26" fmla="*/ 64 w 153"/>
              <a:gd name="T27" fmla="*/ 62 h 152"/>
              <a:gd name="T28" fmla="*/ 23 w 153"/>
              <a:gd name="T29" fmla="*/ 74 h 152"/>
              <a:gd name="T30" fmla="*/ 0 w 153"/>
              <a:gd name="T31" fmla="*/ 76 h 152"/>
              <a:gd name="T32" fmla="*/ 23 w 153"/>
              <a:gd name="T33" fmla="*/ 77 h 152"/>
              <a:gd name="T34" fmla="*/ 64 w 153"/>
              <a:gd name="T35" fmla="*/ 89 h 152"/>
              <a:gd name="T36" fmla="*/ 48 w 153"/>
              <a:gd name="T37" fmla="*/ 99 h 152"/>
              <a:gd name="T38" fmla="*/ 40 w 153"/>
              <a:gd name="T39" fmla="*/ 107 h 152"/>
              <a:gd name="T40" fmla="*/ 48 w 153"/>
              <a:gd name="T41" fmla="*/ 115 h 152"/>
              <a:gd name="T42" fmla="*/ 55 w 153"/>
              <a:gd name="T43" fmla="*/ 103 h 152"/>
              <a:gd name="T44" fmla="*/ 75 w 153"/>
              <a:gd name="T45" fmla="*/ 94 h 152"/>
              <a:gd name="T46" fmla="*/ 65 w 153"/>
              <a:gd name="T47" fmla="*/ 141 h 152"/>
              <a:gd name="T48" fmla="*/ 88 w 153"/>
              <a:gd name="T49" fmla="*/ 141 h 152"/>
              <a:gd name="T50" fmla="*/ 78 w 153"/>
              <a:gd name="T51" fmla="*/ 94 h 152"/>
              <a:gd name="T52" fmla="*/ 104 w 153"/>
              <a:gd name="T53" fmla="*/ 103 h 152"/>
              <a:gd name="T54" fmla="*/ 111 w 153"/>
              <a:gd name="T55" fmla="*/ 115 h 152"/>
              <a:gd name="T56" fmla="*/ 117 w 153"/>
              <a:gd name="T57" fmla="*/ 101 h 152"/>
              <a:gd name="T58" fmla="*/ 106 w 153"/>
              <a:gd name="T59" fmla="*/ 100 h 152"/>
              <a:gd name="T60" fmla="*/ 95 w 153"/>
              <a:gd name="T61" fmla="*/ 77 h 152"/>
              <a:gd name="T62" fmla="*/ 141 w 153"/>
              <a:gd name="T63" fmla="*/ 87 h 152"/>
              <a:gd name="T64" fmla="*/ 141 w 153"/>
              <a:gd name="T65" fmla="*/ 64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53" h="152">
                <a:moveTo>
                  <a:pt x="141" y="64"/>
                </a:moveTo>
                <a:cubicBezTo>
                  <a:pt x="136" y="64"/>
                  <a:pt x="131" y="69"/>
                  <a:pt x="130" y="74"/>
                </a:cubicBezTo>
                <a:cubicBezTo>
                  <a:pt x="95" y="74"/>
                  <a:pt x="95" y="74"/>
                  <a:pt x="95" y="74"/>
                </a:cubicBezTo>
                <a:cubicBezTo>
                  <a:pt x="94" y="71"/>
                  <a:pt x="93" y="68"/>
                  <a:pt x="92" y="66"/>
                </a:cubicBezTo>
                <a:cubicBezTo>
                  <a:pt x="106" y="51"/>
                  <a:pt x="106" y="51"/>
                  <a:pt x="106" y="51"/>
                </a:cubicBezTo>
                <a:cubicBezTo>
                  <a:pt x="108" y="52"/>
                  <a:pt x="109" y="52"/>
                  <a:pt x="111" y="52"/>
                </a:cubicBezTo>
                <a:cubicBezTo>
                  <a:pt x="113" y="52"/>
                  <a:pt x="115" y="52"/>
                  <a:pt x="117" y="50"/>
                </a:cubicBezTo>
                <a:cubicBezTo>
                  <a:pt x="120" y="47"/>
                  <a:pt x="120" y="42"/>
                  <a:pt x="117" y="39"/>
                </a:cubicBezTo>
                <a:cubicBezTo>
                  <a:pt x="115" y="37"/>
                  <a:pt x="113" y="36"/>
                  <a:pt x="111" y="36"/>
                </a:cubicBezTo>
                <a:cubicBezTo>
                  <a:pt x="109" y="36"/>
                  <a:pt x="107" y="37"/>
                  <a:pt x="105" y="39"/>
                </a:cubicBezTo>
                <a:cubicBezTo>
                  <a:pt x="102" y="41"/>
                  <a:pt x="102" y="46"/>
                  <a:pt x="104" y="49"/>
                </a:cubicBezTo>
                <a:cubicBezTo>
                  <a:pt x="90" y="63"/>
                  <a:pt x="90" y="63"/>
                  <a:pt x="90" y="63"/>
                </a:cubicBezTo>
                <a:cubicBezTo>
                  <a:pt x="87" y="60"/>
                  <a:pt x="83" y="58"/>
                  <a:pt x="78" y="58"/>
                </a:cubicBezTo>
                <a:cubicBezTo>
                  <a:pt x="78" y="22"/>
                  <a:pt x="78" y="22"/>
                  <a:pt x="78" y="22"/>
                </a:cubicBezTo>
                <a:cubicBezTo>
                  <a:pt x="83" y="21"/>
                  <a:pt x="88" y="16"/>
                  <a:pt x="88" y="11"/>
                </a:cubicBezTo>
                <a:cubicBezTo>
                  <a:pt x="88" y="5"/>
                  <a:pt x="83" y="0"/>
                  <a:pt x="76" y="0"/>
                </a:cubicBezTo>
                <a:cubicBezTo>
                  <a:pt x="70" y="0"/>
                  <a:pt x="65" y="5"/>
                  <a:pt x="65" y="11"/>
                </a:cubicBezTo>
                <a:cubicBezTo>
                  <a:pt x="65" y="16"/>
                  <a:pt x="69" y="21"/>
                  <a:pt x="75" y="22"/>
                </a:cubicBezTo>
                <a:cubicBezTo>
                  <a:pt x="75" y="58"/>
                  <a:pt x="75" y="58"/>
                  <a:pt x="75" y="58"/>
                </a:cubicBezTo>
                <a:cubicBezTo>
                  <a:pt x="72" y="58"/>
                  <a:pt x="69" y="59"/>
                  <a:pt x="66" y="61"/>
                </a:cubicBezTo>
                <a:cubicBezTo>
                  <a:pt x="55" y="49"/>
                  <a:pt x="55" y="49"/>
                  <a:pt x="55" y="49"/>
                </a:cubicBezTo>
                <a:cubicBezTo>
                  <a:pt x="57" y="46"/>
                  <a:pt x="57" y="41"/>
                  <a:pt x="54" y="39"/>
                </a:cubicBezTo>
                <a:cubicBezTo>
                  <a:pt x="52" y="37"/>
                  <a:pt x="50" y="36"/>
                  <a:pt x="48" y="36"/>
                </a:cubicBezTo>
                <a:cubicBezTo>
                  <a:pt x="46" y="36"/>
                  <a:pt x="44" y="37"/>
                  <a:pt x="42" y="39"/>
                </a:cubicBezTo>
                <a:cubicBezTo>
                  <a:pt x="39" y="42"/>
                  <a:pt x="39" y="47"/>
                  <a:pt x="42" y="50"/>
                </a:cubicBezTo>
                <a:cubicBezTo>
                  <a:pt x="44" y="52"/>
                  <a:pt x="46" y="52"/>
                  <a:pt x="48" y="52"/>
                </a:cubicBezTo>
                <a:cubicBezTo>
                  <a:pt x="50" y="52"/>
                  <a:pt x="51" y="52"/>
                  <a:pt x="53" y="51"/>
                </a:cubicBezTo>
                <a:cubicBezTo>
                  <a:pt x="64" y="62"/>
                  <a:pt x="64" y="62"/>
                  <a:pt x="64" y="62"/>
                </a:cubicBezTo>
                <a:cubicBezTo>
                  <a:pt x="61" y="65"/>
                  <a:pt x="59" y="70"/>
                  <a:pt x="58" y="74"/>
                </a:cubicBezTo>
                <a:cubicBezTo>
                  <a:pt x="23" y="74"/>
                  <a:pt x="23" y="74"/>
                  <a:pt x="23" y="74"/>
                </a:cubicBezTo>
                <a:cubicBezTo>
                  <a:pt x="22" y="69"/>
                  <a:pt x="17" y="64"/>
                  <a:pt x="11" y="64"/>
                </a:cubicBezTo>
                <a:cubicBezTo>
                  <a:pt x="5" y="64"/>
                  <a:pt x="0" y="70"/>
                  <a:pt x="0" y="76"/>
                </a:cubicBezTo>
                <a:cubicBezTo>
                  <a:pt x="0" y="82"/>
                  <a:pt x="5" y="87"/>
                  <a:pt x="11" y="87"/>
                </a:cubicBezTo>
                <a:cubicBezTo>
                  <a:pt x="17" y="87"/>
                  <a:pt x="22" y="83"/>
                  <a:pt x="23" y="77"/>
                </a:cubicBezTo>
                <a:cubicBezTo>
                  <a:pt x="58" y="77"/>
                  <a:pt x="58" y="77"/>
                  <a:pt x="58" y="77"/>
                </a:cubicBezTo>
                <a:cubicBezTo>
                  <a:pt x="59" y="82"/>
                  <a:pt x="61" y="86"/>
                  <a:pt x="64" y="89"/>
                </a:cubicBezTo>
                <a:cubicBezTo>
                  <a:pt x="53" y="100"/>
                  <a:pt x="53" y="100"/>
                  <a:pt x="53" y="100"/>
                </a:cubicBezTo>
                <a:cubicBezTo>
                  <a:pt x="51" y="99"/>
                  <a:pt x="50" y="99"/>
                  <a:pt x="48" y="99"/>
                </a:cubicBezTo>
                <a:cubicBezTo>
                  <a:pt x="46" y="99"/>
                  <a:pt x="44" y="100"/>
                  <a:pt x="42" y="101"/>
                </a:cubicBezTo>
                <a:cubicBezTo>
                  <a:pt x="41" y="103"/>
                  <a:pt x="40" y="105"/>
                  <a:pt x="40" y="107"/>
                </a:cubicBezTo>
                <a:cubicBezTo>
                  <a:pt x="40" y="109"/>
                  <a:pt x="41" y="111"/>
                  <a:pt x="42" y="113"/>
                </a:cubicBezTo>
                <a:cubicBezTo>
                  <a:pt x="44" y="114"/>
                  <a:pt x="46" y="115"/>
                  <a:pt x="48" y="115"/>
                </a:cubicBezTo>
                <a:cubicBezTo>
                  <a:pt x="50" y="115"/>
                  <a:pt x="52" y="114"/>
                  <a:pt x="54" y="113"/>
                </a:cubicBezTo>
                <a:cubicBezTo>
                  <a:pt x="57" y="110"/>
                  <a:pt x="57" y="106"/>
                  <a:pt x="55" y="103"/>
                </a:cubicBezTo>
                <a:cubicBezTo>
                  <a:pt x="66" y="91"/>
                  <a:pt x="66" y="91"/>
                  <a:pt x="66" y="91"/>
                </a:cubicBezTo>
                <a:cubicBezTo>
                  <a:pt x="69" y="93"/>
                  <a:pt x="72" y="94"/>
                  <a:pt x="75" y="94"/>
                </a:cubicBezTo>
                <a:cubicBezTo>
                  <a:pt x="75" y="130"/>
                  <a:pt x="75" y="130"/>
                  <a:pt x="75" y="130"/>
                </a:cubicBezTo>
                <a:cubicBezTo>
                  <a:pt x="69" y="130"/>
                  <a:pt x="65" y="135"/>
                  <a:pt x="65" y="141"/>
                </a:cubicBezTo>
                <a:cubicBezTo>
                  <a:pt x="65" y="147"/>
                  <a:pt x="70" y="152"/>
                  <a:pt x="76" y="152"/>
                </a:cubicBezTo>
                <a:cubicBezTo>
                  <a:pt x="83" y="152"/>
                  <a:pt x="88" y="147"/>
                  <a:pt x="88" y="141"/>
                </a:cubicBezTo>
                <a:cubicBezTo>
                  <a:pt x="88" y="135"/>
                  <a:pt x="83" y="130"/>
                  <a:pt x="78" y="130"/>
                </a:cubicBezTo>
                <a:cubicBezTo>
                  <a:pt x="78" y="94"/>
                  <a:pt x="78" y="94"/>
                  <a:pt x="78" y="94"/>
                </a:cubicBezTo>
                <a:cubicBezTo>
                  <a:pt x="83" y="93"/>
                  <a:pt x="87" y="91"/>
                  <a:pt x="90" y="88"/>
                </a:cubicBezTo>
                <a:cubicBezTo>
                  <a:pt x="104" y="103"/>
                  <a:pt x="104" y="103"/>
                  <a:pt x="104" y="103"/>
                </a:cubicBezTo>
                <a:cubicBezTo>
                  <a:pt x="102" y="106"/>
                  <a:pt x="102" y="110"/>
                  <a:pt x="105" y="113"/>
                </a:cubicBezTo>
                <a:cubicBezTo>
                  <a:pt x="107" y="114"/>
                  <a:pt x="109" y="115"/>
                  <a:pt x="111" y="115"/>
                </a:cubicBezTo>
                <a:cubicBezTo>
                  <a:pt x="113" y="115"/>
                  <a:pt x="115" y="114"/>
                  <a:pt x="117" y="113"/>
                </a:cubicBezTo>
                <a:cubicBezTo>
                  <a:pt x="120" y="110"/>
                  <a:pt x="120" y="105"/>
                  <a:pt x="117" y="101"/>
                </a:cubicBezTo>
                <a:cubicBezTo>
                  <a:pt x="115" y="100"/>
                  <a:pt x="113" y="99"/>
                  <a:pt x="111" y="99"/>
                </a:cubicBezTo>
                <a:cubicBezTo>
                  <a:pt x="109" y="99"/>
                  <a:pt x="108" y="99"/>
                  <a:pt x="106" y="100"/>
                </a:cubicBezTo>
                <a:cubicBezTo>
                  <a:pt x="92" y="86"/>
                  <a:pt x="92" y="86"/>
                  <a:pt x="92" y="86"/>
                </a:cubicBezTo>
                <a:cubicBezTo>
                  <a:pt x="93" y="83"/>
                  <a:pt x="94" y="80"/>
                  <a:pt x="95" y="77"/>
                </a:cubicBezTo>
                <a:cubicBezTo>
                  <a:pt x="130" y="77"/>
                  <a:pt x="130" y="77"/>
                  <a:pt x="130" y="77"/>
                </a:cubicBezTo>
                <a:cubicBezTo>
                  <a:pt x="131" y="83"/>
                  <a:pt x="136" y="87"/>
                  <a:pt x="141" y="87"/>
                </a:cubicBezTo>
                <a:cubicBezTo>
                  <a:pt x="148" y="87"/>
                  <a:pt x="153" y="82"/>
                  <a:pt x="153" y="76"/>
                </a:cubicBezTo>
                <a:cubicBezTo>
                  <a:pt x="153" y="70"/>
                  <a:pt x="148" y="64"/>
                  <a:pt x="141" y="6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2329483" y="8168169"/>
            <a:ext cx="3528391" cy="419362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/>
            <a:r>
              <a:rPr lang="en-US" dirty="0" smtClean="0"/>
              <a:t>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3227" y="1167894"/>
            <a:ext cx="5485946" cy="3656520"/>
          </a:xfrm>
          <a:prstGeom prst="rect">
            <a:avLst/>
          </a:prstGeom>
        </p:spPr>
      </p:pic>
      <p:sp>
        <p:nvSpPr>
          <p:cNvPr id="24" name="Freeform 11"/>
          <p:cNvSpPr>
            <a:spLocks noChangeAspect="1"/>
          </p:cNvSpPr>
          <p:nvPr userDrawn="1"/>
        </p:nvSpPr>
        <p:spPr bwMode="auto">
          <a:xfrm>
            <a:off x="1542051" y="1608113"/>
            <a:ext cx="4700588" cy="2752344"/>
          </a:xfrm>
          <a:custGeom>
            <a:avLst/>
            <a:gdLst>
              <a:gd name="T0" fmla="*/ 1487 w 1489"/>
              <a:gd name="T1" fmla="*/ 39 h 871"/>
              <a:gd name="T2" fmla="*/ 1448 w 1489"/>
              <a:gd name="T3" fmla="*/ 1 h 871"/>
              <a:gd name="T4" fmla="*/ 39 w 1489"/>
              <a:gd name="T5" fmla="*/ 55 h 871"/>
              <a:gd name="T6" fmla="*/ 5 w 1489"/>
              <a:gd name="T7" fmla="*/ 90 h 871"/>
              <a:gd name="T8" fmla="*/ 188 w 1489"/>
              <a:gd name="T9" fmla="*/ 791 h 871"/>
              <a:gd name="T10" fmla="*/ 241 w 1489"/>
              <a:gd name="T11" fmla="*/ 827 h 871"/>
              <a:gd name="T12" fmla="*/ 1375 w 1489"/>
              <a:gd name="T13" fmla="*/ 871 h 871"/>
              <a:gd name="T14" fmla="*/ 1421 w 1489"/>
              <a:gd name="T15" fmla="*/ 833 h 871"/>
              <a:gd name="T16" fmla="*/ 1487 w 1489"/>
              <a:gd name="T17" fmla="*/ 39 h 8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89" h="871">
                <a:moveTo>
                  <a:pt x="1487" y="39"/>
                </a:moveTo>
                <a:cubicBezTo>
                  <a:pt x="1489" y="17"/>
                  <a:pt x="1472" y="0"/>
                  <a:pt x="1448" y="1"/>
                </a:cubicBezTo>
                <a:cubicBezTo>
                  <a:pt x="978" y="19"/>
                  <a:pt x="508" y="37"/>
                  <a:pt x="39" y="55"/>
                </a:cubicBezTo>
                <a:cubicBezTo>
                  <a:pt x="15" y="56"/>
                  <a:pt x="0" y="72"/>
                  <a:pt x="5" y="90"/>
                </a:cubicBezTo>
                <a:cubicBezTo>
                  <a:pt x="66" y="319"/>
                  <a:pt x="127" y="553"/>
                  <a:pt x="188" y="791"/>
                </a:cubicBezTo>
                <a:cubicBezTo>
                  <a:pt x="193" y="810"/>
                  <a:pt x="217" y="826"/>
                  <a:pt x="241" y="827"/>
                </a:cubicBezTo>
                <a:cubicBezTo>
                  <a:pt x="619" y="841"/>
                  <a:pt x="997" y="856"/>
                  <a:pt x="1375" y="871"/>
                </a:cubicBezTo>
                <a:cubicBezTo>
                  <a:pt x="1398" y="871"/>
                  <a:pt x="1419" y="855"/>
                  <a:pt x="1421" y="833"/>
                </a:cubicBezTo>
                <a:cubicBezTo>
                  <a:pt x="1443" y="570"/>
                  <a:pt x="1465" y="305"/>
                  <a:pt x="1487" y="39"/>
                </a:cubicBezTo>
                <a:close/>
              </a:path>
            </a:pathLst>
          </a:custGeom>
          <a:solidFill>
            <a:srgbClr val="F11A20"/>
          </a:solidFill>
          <a:ln w="38100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1" hasCustomPrompt="1"/>
          </p:nvPr>
        </p:nvSpPr>
        <p:spPr>
          <a:xfrm>
            <a:off x="2628900" y="3518445"/>
            <a:ext cx="3305175" cy="419362"/>
          </a:xfrm>
        </p:spPr>
        <p:txBody>
          <a:bodyPr lIns="0" tIns="0" rIns="0" bIns="0">
            <a:noAutofit/>
          </a:bodyPr>
          <a:lstStyle>
            <a:lvl1pPr marL="0" indent="0" algn="l">
              <a:spcBef>
                <a:spcPts val="0"/>
              </a:spcBef>
              <a:buNone/>
              <a:defRPr sz="1400" i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/>
            <a:r>
              <a:rPr lang="en-US" dirty="0" smtClean="0"/>
              <a:t>Sender’s name</a:t>
            </a:r>
            <a:endParaRPr lang="en-US" dirty="0"/>
          </a:p>
        </p:txBody>
      </p:sp>
      <p:sp>
        <p:nvSpPr>
          <p:cNvPr id="11" name="Freeform 5"/>
          <p:cNvSpPr>
            <a:spLocks/>
          </p:cNvSpPr>
          <p:nvPr userDrawn="1"/>
        </p:nvSpPr>
        <p:spPr bwMode="auto">
          <a:xfrm>
            <a:off x="1370013" y="1335088"/>
            <a:ext cx="1417637" cy="1416050"/>
          </a:xfrm>
          <a:custGeom>
            <a:avLst/>
            <a:gdLst>
              <a:gd name="T0" fmla="*/ 381 w 447"/>
              <a:gd name="T1" fmla="*/ 219 h 446"/>
              <a:gd name="T2" fmla="*/ 268 w 447"/>
              <a:gd name="T3" fmla="*/ 194 h 446"/>
              <a:gd name="T4" fmla="*/ 324 w 447"/>
              <a:gd name="T5" fmla="*/ 155 h 446"/>
              <a:gd name="T6" fmla="*/ 341 w 447"/>
              <a:gd name="T7" fmla="*/ 115 h 446"/>
              <a:gd name="T8" fmla="*/ 307 w 447"/>
              <a:gd name="T9" fmla="*/ 115 h 446"/>
              <a:gd name="T10" fmla="*/ 262 w 447"/>
              <a:gd name="T11" fmla="*/ 187 h 446"/>
              <a:gd name="T12" fmla="*/ 228 w 447"/>
              <a:gd name="T13" fmla="*/ 66 h 446"/>
              <a:gd name="T14" fmla="*/ 223 w 447"/>
              <a:gd name="T15" fmla="*/ 0 h 446"/>
              <a:gd name="T16" fmla="*/ 219 w 447"/>
              <a:gd name="T17" fmla="*/ 66 h 446"/>
              <a:gd name="T18" fmla="*/ 194 w 447"/>
              <a:gd name="T19" fmla="*/ 179 h 446"/>
              <a:gd name="T20" fmla="*/ 157 w 447"/>
              <a:gd name="T21" fmla="*/ 115 h 446"/>
              <a:gd name="T22" fmla="*/ 123 w 447"/>
              <a:gd name="T23" fmla="*/ 115 h 446"/>
              <a:gd name="T24" fmla="*/ 140 w 447"/>
              <a:gd name="T25" fmla="*/ 155 h 446"/>
              <a:gd name="T26" fmla="*/ 187 w 447"/>
              <a:gd name="T27" fmla="*/ 185 h 446"/>
              <a:gd name="T28" fmla="*/ 66 w 447"/>
              <a:gd name="T29" fmla="*/ 219 h 446"/>
              <a:gd name="T30" fmla="*/ 0 w 447"/>
              <a:gd name="T31" fmla="*/ 223 h 446"/>
              <a:gd name="T32" fmla="*/ 66 w 447"/>
              <a:gd name="T33" fmla="*/ 228 h 446"/>
              <a:gd name="T34" fmla="*/ 187 w 447"/>
              <a:gd name="T35" fmla="*/ 262 h 446"/>
              <a:gd name="T36" fmla="*/ 140 w 447"/>
              <a:gd name="T37" fmla="*/ 292 h 446"/>
              <a:gd name="T38" fmla="*/ 116 w 447"/>
              <a:gd name="T39" fmla="*/ 315 h 446"/>
              <a:gd name="T40" fmla="*/ 140 w 447"/>
              <a:gd name="T41" fmla="*/ 339 h 446"/>
              <a:gd name="T42" fmla="*/ 160 w 447"/>
              <a:gd name="T43" fmla="*/ 302 h 446"/>
              <a:gd name="T44" fmla="*/ 219 w 447"/>
              <a:gd name="T45" fmla="*/ 276 h 446"/>
              <a:gd name="T46" fmla="*/ 191 w 447"/>
              <a:gd name="T47" fmla="*/ 414 h 446"/>
              <a:gd name="T48" fmla="*/ 256 w 447"/>
              <a:gd name="T49" fmla="*/ 414 h 446"/>
              <a:gd name="T50" fmla="*/ 228 w 447"/>
              <a:gd name="T51" fmla="*/ 276 h 446"/>
              <a:gd name="T52" fmla="*/ 304 w 447"/>
              <a:gd name="T53" fmla="*/ 302 h 446"/>
              <a:gd name="T54" fmla="*/ 324 w 447"/>
              <a:gd name="T55" fmla="*/ 339 h 446"/>
              <a:gd name="T56" fmla="*/ 341 w 447"/>
              <a:gd name="T57" fmla="*/ 299 h 446"/>
              <a:gd name="T58" fmla="*/ 311 w 447"/>
              <a:gd name="T59" fmla="*/ 296 h 446"/>
              <a:gd name="T60" fmla="*/ 277 w 447"/>
              <a:gd name="T61" fmla="*/ 228 h 446"/>
              <a:gd name="T62" fmla="*/ 414 w 447"/>
              <a:gd name="T63" fmla="*/ 256 h 446"/>
              <a:gd name="T64" fmla="*/ 414 w 447"/>
              <a:gd name="T65" fmla="*/ 191 h 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47" h="446">
                <a:moveTo>
                  <a:pt x="414" y="191"/>
                </a:moveTo>
                <a:cubicBezTo>
                  <a:pt x="397" y="191"/>
                  <a:pt x="383" y="203"/>
                  <a:pt x="381" y="219"/>
                </a:cubicBezTo>
                <a:cubicBezTo>
                  <a:pt x="277" y="219"/>
                  <a:pt x="277" y="219"/>
                  <a:pt x="277" y="219"/>
                </a:cubicBezTo>
                <a:cubicBezTo>
                  <a:pt x="276" y="210"/>
                  <a:pt x="273" y="201"/>
                  <a:pt x="268" y="194"/>
                </a:cubicBezTo>
                <a:cubicBezTo>
                  <a:pt x="311" y="151"/>
                  <a:pt x="311" y="151"/>
                  <a:pt x="311" y="151"/>
                </a:cubicBezTo>
                <a:cubicBezTo>
                  <a:pt x="315" y="154"/>
                  <a:pt x="319" y="155"/>
                  <a:pt x="324" y="155"/>
                </a:cubicBezTo>
                <a:cubicBezTo>
                  <a:pt x="330" y="155"/>
                  <a:pt x="336" y="153"/>
                  <a:pt x="341" y="148"/>
                </a:cubicBezTo>
                <a:cubicBezTo>
                  <a:pt x="350" y="139"/>
                  <a:pt x="350" y="124"/>
                  <a:pt x="341" y="115"/>
                </a:cubicBezTo>
                <a:cubicBezTo>
                  <a:pt x="336" y="110"/>
                  <a:pt x="330" y="108"/>
                  <a:pt x="324" y="108"/>
                </a:cubicBezTo>
                <a:cubicBezTo>
                  <a:pt x="318" y="108"/>
                  <a:pt x="312" y="110"/>
                  <a:pt x="307" y="115"/>
                </a:cubicBezTo>
                <a:cubicBezTo>
                  <a:pt x="299" y="123"/>
                  <a:pt x="298" y="136"/>
                  <a:pt x="304" y="145"/>
                </a:cubicBezTo>
                <a:cubicBezTo>
                  <a:pt x="262" y="187"/>
                  <a:pt x="262" y="187"/>
                  <a:pt x="262" y="187"/>
                </a:cubicBezTo>
                <a:cubicBezTo>
                  <a:pt x="253" y="178"/>
                  <a:pt x="241" y="171"/>
                  <a:pt x="228" y="170"/>
                </a:cubicBezTo>
                <a:cubicBezTo>
                  <a:pt x="228" y="66"/>
                  <a:pt x="228" y="66"/>
                  <a:pt x="228" y="66"/>
                </a:cubicBezTo>
                <a:cubicBezTo>
                  <a:pt x="244" y="63"/>
                  <a:pt x="256" y="50"/>
                  <a:pt x="256" y="33"/>
                </a:cubicBezTo>
                <a:cubicBezTo>
                  <a:pt x="256" y="15"/>
                  <a:pt x="242" y="0"/>
                  <a:pt x="223" y="0"/>
                </a:cubicBezTo>
                <a:cubicBezTo>
                  <a:pt x="205" y="0"/>
                  <a:pt x="191" y="15"/>
                  <a:pt x="191" y="33"/>
                </a:cubicBezTo>
                <a:cubicBezTo>
                  <a:pt x="191" y="50"/>
                  <a:pt x="203" y="63"/>
                  <a:pt x="219" y="66"/>
                </a:cubicBezTo>
                <a:cubicBezTo>
                  <a:pt x="219" y="170"/>
                  <a:pt x="219" y="170"/>
                  <a:pt x="219" y="170"/>
                </a:cubicBezTo>
                <a:cubicBezTo>
                  <a:pt x="210" y="171"/>
                  <a:pt x="201" y="174"/>
                  <a:pt x="194" y="179"/>
                </a:cubicBezTo>
                <a:cubicBezTo>
                  <a:pt x="160" y="145"/>
                  <a:pt x="160" y="145"/>
                  <a:pt x="160" y="145"/>
                </a:cubicBezTo>
                <a:cubicBezTo>
                  <a:pt x="166" y="136"/>
                  <a:pt x="165" y="123"/>
                  <a:pt x="157" y="115"/>
                </a:cubicBezTo>
                <a:cubicBezTo>
                  <a:pt x="152" y="110"/>
                  <a:pt x="146" y="108"/>
                  <a:pt x="140" y="108"/>
                </a:cubicBezTo>
                <a:cubicBezTo>
                  <a:pt x="134" y="108"/>
                  <a:pt x="128" y="110"/>
                  <a:pt x="123" y="115"/>
                </a:cubicBezTo>
                <a:cubicBezTo>
                  <a:pt x="114" y="124"/>
                  <a:pt x="114" y="139"/>
                  <a:pt x="123" y="148"/>
                </a:cubicBezTo>
                <a:cubicBezTo>
                  <a:pt x="128" y="153"/>
                  <a:pt x="134" y="155"/>
                  <a:pt x="140" y="155"/>
                </a:cubicBezTo>
                <a:cubicBezTo>
                  <a:pt x="145" y="155"/>
                  <a:pt x="150" y="154"/>
                  <a:pt x="153" y="151"/>
                </a:cubicBezTo>
                <a:cubicBezTo>
                  <a:pt x="187" y="185"/>
                  <a:pt x="187" y="185"/>
                  <a:pt x="187" y="185"/>
                </a:cubicBezTo>
                <a:cubicBezTo>
                  <a:pt x="178" y="193"/>
                  <a:pt x="171" y="205"/>
                  <a:pt x="170" y="219"/>
                </a:cubicBezTo>
                <a:cubicBezTo>
                  <a:pt x="66" y="219"/>
                  <a:pt x="66" y="219"/>
                  <a:pt x="66" y="219"/>
                </a:cubicBezTo>
                <a:cubicBezTo>
                  <a:pt x="63" y="203"/>
                  <a:pt x="50" y="191"/>
                  <a:pt x="33" y="191"/>
                </a:cubicBezTo>
                <a:cubicBezTo>
                  <a:pt x="15" y="191"/>
                  <a:pt x="0" y="205"/>
                  <a:pt x="0" y="223"/>
                </a:cubicBezTo>
                <a:cubicBezTo>
                  <a:pt x="0" y="241"/>
                  <a:pt x="15" y="256"/>
                  <a:pt x="33" y="256"/>
                </a:cubicBezTo>
                <a:cubicBezTo>
                  <a:pt x="50" y="256"/>
                  <a:pt x="63" y="244"/>
                  <a:pt x="66" y="228"/>
                </a:cubicBezTo>
                <a:cubicBezTo>
                  <a:pt x="170" y="228"/>
                  <a:pt x="170" y="228"/>
                  <a:pt x="170" y="228"/>
                </a:cubicBezTo>
                <a:cubicBezTo>
                  <a:pt x="171" y="241"/>
                  <a:pt x="178" y="253"/>
                  <a:pt x="187" y="262"/>
                </a:cubicBezTo>
                <a:cubicBezTo>
                  <a:pt x="153" y="296"/>
                  <a:pt x="153" y="296"/>
                  <a:pt x="153" y="296"/>
                </a:cubicBezTo>
                <a:cubicBezTo>
                  <a:pt x="150" y="293"/>
                  <a:pt x="145" y="292"/>
                  <a:pt x="140" y="292"/>
                </a:cubicBezTo>
                <a:cubicBezTo>
                  <a:pt x="134" y="292"/>
                  <a:pt x="128" y="294"/>
                  <a:pt x="123" y="299"/>
                </a:cubicBezTo>
                <a:cubicBezTo>
                  <a:pt x="119" y="303"/>
                  <a:pt x="116" y="309"/>
                  <a:pt x="116" y="315"/>
                </a:cubicBezTo>
                <a:cubicBezTo>
                  <a:pt x="116" y="322"/>
                  <a:pt x="119" y="328"/>
                  <a:pt x="123" y="332"/>
                </a:cubicBezTo>
                <a:cubicBezTo>
                  <a:pt x="128" y="337"/>
                  <a:pt x="134" y="339"/>
                  <a:pt x="140" y="339"/>
                </a:cubicBezTo>
                <a:cubicBezTo>
                  <a:pt x="146" y="339"/>
                  <a:pt x="152" y="337"/>
                  <a:pt x="157" y="332"/>
                </a:cubicBezTo>
                <a:cubicBezTo>
                  <a:pt x="165" y="324"/>
                  <a:pt x="166" y="311"/>
                  <a:pt x="160" y="302"/>
                </a:cubicBezTo>
                <a:cubicBezTo>
                  <a:pt x="194" y="268"/>
                  <a:pt x="194" y="268"/>
                  <a:pt x="194" y="268"/>
                </a:cubicBezTo>
                <a:cubicBezTo>
                  <a:pt x="201" y="273"/>
                  <a:pt x="210" y="276"/>
                  <a:pt x="219" y="276"/>
                </a:cubicBezTo>
                <a:cubicBezTo>
                  <a:pt x="219" y="381"/>
                  <a:pt x="219" y="381"/>
                  <a:pt x="219" y="381"/>
                </a:cubicBezTo>
                <a:cubicBezTo>
                  <a:pt x="203" y="383"/>
                  <a:pt x="191" y="397"/>
                  <a:pt x="191" y="414"/>
                </a:cubicBezTo>
                <a:cubicBezTo>
                  <a:pt x="191" y="432"/>
                  <a:pt x="205" y="446"/>
                  <a:pt x="223" y="446"/>
                </a:cubicBezTo>
                <a:cubicBezTo>
                  <a:pt x="242" y="446"/>
                  <a:pt x="256" y="432"/>
                  <a:pt x="256" y="414"/>
                </a:cubicBezTo>
                <a:cubicBezTo>
                  <a:pt x="256" y="397"/>
                  <a:pt x="244" y="383"/>
                  <a:pt x="228" y="381"/>
                </a:cubicBezTo>
                <a:cubicBezTo>
                  <a:pt x="228" y="276"/>
                  <a:pt x="228" y="276"/>
                  <a:pt x="228" y="276"/>
                </a:cubicBezTo>
                <a:cubicBezTo>
                  <a:pt x="241" y="275"/>
                  <a:pt x="253" y="269"/>
                  <a:pt x="262" y="260"/>
                </a:cubicBezTo>
                <a:cubicBezTo>
                  <a:pt x="304" y="302"/>
                  <a:pt x="304" y="302"/>
                  <a:pt x="304" y="302"/>
                </a:cubicBezTo>
                <a:cubicBezTo>
                  <a:pt x="298" y="311"/>
                  <a:pt x="299" y="324"/>
                  <a:pt x="307" y="332"/>
                </a:cubicBezTo>
                <a:cubicBezTo>
                  <a:pt x="312" y="337"/>
                  <a:pt x="318" y="339"/>
                  <a:pt x="324" y="339"/>
                </a:cubicBezTo>
                <a:cubicBezTo>
                  <a:pt x="330" y="339"/>
                  <a:pt x="336" y="337"/>
                  <a:pt x="341" y="332"/>
                </a:cubicBezTo>
                <a:cubicBezTo>
                  <a:pt x="350" y="323"/>
                  <a:pt x="350" y="308"/>
                  <a:pt x="341" y="299"/>
                </a:cubicBezTo>
                <a:cubicBezTo>
                  <a:pt x="336" y="294"/>
                  <a:pt x="330" y="292"/>
                  <a:pt x="324" y="292"/>
                </a:cubicBezTo>
                <a:cubicBezTo>
                  <a:pt x="319" y="292"/>
                  <a:pt x="315" y="293"/>
                  <a:pt x="311" y="296"/>
                </a:cubicBezTo>
                <a:cubicBezTo>
                  <a:pt x="268" y="253"/>
                  <a:pt x="268" y="253"/>
                  <a:pt x="268" y="253"/>
                </a:cubicBezTo>
                <a:cubicBezTo>
                  <a:pt x="273" y="246"/>
                  <a:pt x="276" y="237"/>
                  <a:pt x="277" y="228"/>
                </a:cubicBezTo>
                <a:cubicBezTo>
                  <a:pt x="381" y="228"/>
                  <a:pt x="381" y="228"/>
                  <a:pt x="381" y="228"/>
                </a:cubicBezTo>
                <a:cubicBezTo>
                  <a:pt x="383" y="244"/>
                  <a:pt x="397" y="256"/>
                  <a:pt x="414" y="256"/>
                </a:cubicBezTo>
                <a:cubicBezTo>
                  <a:pt x="432" y="256"/>
                  <a:pt x="447" y="241"/>
                  <a:pt x="447" y="223"/>
                </a:cubicBezTo>
                <a:cubicBezTo>
                  <a:pt x="447" y="205"/>
                  <a:pt x="432" y="191"/>
                  <a:pt x="414" y="19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6"/>
          <p:cNvSpPr>
            <a:spLocks/>
          </p:cNvSpPr>
          <p:nvPr userDrawn="1"/>
        </p:nvSpPr>
        <p:spPr bwMode="auto">
          <a:xfrm>
            <a:off x="1411288" y="3614738"/>
            <a:ext cx="928687" cy="930275"/>
          </a:xfrm>
          <a:custGeom>
            <a:avLst/>
            <a:gdLst>
              <a:gd name="T0" fmla="*/ 250 w 293"/>
              <a:gd name="T1" fmla="*/ 144 h 293"/>
              <a:gd name="T2" fmla="*/ 176 w 293"/>
              <a:gd name="T3" fmla="*/ 127 h 293"/>
              <a:gd name="T4" fmla="*/ 213 w 293"/>
              <a:gd name="T5" fmla="*/ 102 h 293"/>
              <a:gd name="T6" fmla="*/ 224 w 293"/>
              <a:gd name="T7" fmla="*/ 75 h 293"/>
              <a:gd name="T8" fmla="*/ 202 w 293"/>
              <a:gd name="T9" fmla="*/ 75 h 293"/>
              <a:gd name="T10" fmla="*/ 172 w 293"/>
              <a:gd name="T11" fmla="*/ 123 h 293"/>
              <a:gd name="T12" fmla="*/ 149 w 293"/>
              <a:gd name="T13" fmla="*/ 43 h 293"/>
              <a:gd name="T14" fmla="*/ 147 w 293"/>
              <a:gd name="T15" fmla="*/ 0 h 293"/>
              <a:gd name="T16" fmla="*/ 144 w 293"/>
              <a:gd name="T17" fmla="*/ 43 h 293"/>
              <a:gd name="T18" fmla="*/ 127 w 293"/>
              <a:gd name="T19" fmla="*/ 117 h 293"/>
              <a:gd name="T20" fmla="*/ 103 w 293"/>
              <a:gd name="T21" fmla="*/ 75 h 293"/>
              <a:gd name="T22" fmla="*/ 81 w 293"/>
              <a:gd name="T23" fmla="*/ 75 h 293"/>
              <a:gd name="T24" fmla="*/ 92 w 293"/>
              <a:gd name="T25" fmla="*/ 102 h 293"/>
              <a:gd name="T26" fmla="*/ 123 w 293"/>
              <a:gd name="T27" fmla="*/ 121 h 293"/>
              <a:gd name="T28" fmla="*/ 43 w 293"/>
              <a:gd name="T29" fmla="*/ 144 h 293"/>
              <a:gd name="T30" fmla="*/ 0 w 293"/>
              <a:gd name="T31" fmla="*/ 147 h 293"/>
              <a:gd name="T32" fmla="*/ 43 w 293"/>
              <a:gd name="T33" fmla="*/ 149 h 293"/>
              <a:gd name="T34" fmla="*/ 123 w 293"/>
              <a:gd name="T35" fmla="*/ 172 h 293"/>
              <a:gd name="T36" fmla="*/ 92 w 293"/>
              <a:gd name="T37" fmla="*/ 191 h 293"/>
              <a:gd name="T38" fmla="*/ 76 w 293"/>
              <a:gd name="T39" fmla="*/ 207 h 293"/>
              <a:gd name="T40" fmla="*/ 92 w 293"/>
              <a:gd name="T41" fmla="*/ 223 h 293"/>
              <a:gd name="T42" fmla="*/ 105 w 293"/>
              <a:gd name="T43" fmla="*/ 198 h 293"/>
              <a:gd name="T44" fmla="*/ 144 w 293"/>
              <a:gd name="T45" fmla="*/ 182 h 293"/>
              <a:gd name="T46" fmla="*/ 125 w 293"/>
              <a:gd name="T47" fmla="*/ 272 h 293"/>
              <a:gd name="T48" fmla="*/ 168 w 293"/>
              <a:gd name="T49" fmla="*/ 272 h 293"/>
              <a:gd name="T50" fmla="*/ 149 w 293"/>
              <a:gd name="T51" fmla="*/ 182 h 293"/>
              <a:gd name="T52" fmla="*/ 200 w 293"/>
              <a:gd name="T53" fmla="*/ 198 h 293"/>
              <a:gd name="T54" fmla="*/ 213 w 293"/>
              <a:gd name="T55" fmla="*/ 223 h 293"/>
              <a:gd name="T56" fmla="*/ 224 w 293"/>
              <a:gd name="T57" fmla="*/ 196 h 293"/>
              <a:gd name="T58" fmla="*/ 204 w 293"/>
              <a:gd name="T59" fmla="*/ 194 h 293"/>
              <a:gd name="T60" fmla="*/ 182 w 293"/>
              <a:gd name="T61" fmla="*/ 149 h 293"/>
              <a:gd name="T62" fmla="*/ 272 w 293"/>
              <a:gd name="T63" fmla="*/ 168 h 293"/>
              <a:gd name="T64" fmla="*/ 272 w 293"/>
              <a:gd name="T65" fmla="*/ 125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93" h="293">
                <a:moveTo>
                  <a:pt x="272" y="125"/>
                </a:moveTo>
                <a:cubicBezTo>
                  <a:pt x="261" y="125"/>
                  <a:pt x="252" y="133"/>
                  <a:pt x="250" y="144"/>
                </a:cubicBezTo>
                <a:cubicBezTo>
                  <a:pt x="182" y="144"/>
                  <a:pt x="182" y="144"/>
                  <a:pt x="182" y="144"/>
                </a:cubicBezTo>
                <a:cubicBezTo>
                  <a:pt x="181" y="138"/>
                  <a:pt x="179" y="132"/>
                  <a:pt x="176" y="127"/>
                </a:cubicBezTo>
                <a:cubicBezTo>
                  <a:pt x="204" y="99"/>
                  <a:pt x="204" y="99"/>
                  <a:pt x="204" y="99"/>
                </a:cubicBezTo>
                <a:cubicBezTo>
                  <a:pt x="207" y="101"/>
                  <a:pt x="210" y="102"/>
                  <a:pt x="213" y="102"/>
                </a:cubicBezTo>
                <a:cubicBezTo>
                  <a:pt x="217" y="102"/>
                  <a:pt x="221" y="100"/>
                  <a:pt x="224" y="97"/>
                </a:cubicBezTo>
                <a:cubicBezTo>
                  <a:pt x="230" y="91"/>
                  <a:pt x="230" y="81"/>
                  <a:pt x="224" y="75"/>
                </a:cubicBezTo>
                <a:cubicBezTo>
                  <a:pt x="221" y="72"/>
                  <a:pt x="217" y="70"/>
                  <a:pt x="213" y="70"/>
                </a:cubicBezTo>
                <a:cubicBezTo>
                  <a:pt x="209" y="70"/>
                  <a:pt x="205" y="72"/>
                  <a:pt x="202" y="75"/>
                </a:cubicBezTo>
                <a:cubicBezTo>
                  <a:pt x="196" y="80"/>
                  <a:pt x="196" y="89"/>
                  <a:pt x="200" y="95"/>
                </a:cubicBezTo>
                <a:cubicBezTo>
                  <a:pt x="172" y="123"/>
                  <a:pt x="172" y="123"/>
                  <a:pt x="172" y="123"/>
                </a:cubicBezTo>
                <a:cubicBezTo>
                  <a:pt x="166" y="116"/>
                  <a:pt x="158" y="112"/>
                  <a:pt x="149" y="112"/>
                </a:cubicBezTo>
                <a:cubicBezTo>
                  <a:pt x="149" y="43"/>
                  <a:pt x="149" y="43"/>
                  <a:pt x="149" y="43"/>
                </a:cubicBezTo>
                <a:cubicBezTo>
                  <a:pt x="160" y="41"/>
                  <a:pt x="168" y="32"/>
                  <a:pt x="168" y="21"/>
                </a:cubicBezTo>
                <a:cubicBezTo>
                  <a:pt x="168" y="10"/>
                  <a:pt x="158" y="0"/>
                  <a:pt x="147" y="0"/>
                </a:cubicBezTo>
                <a:cubicBezTo>
                  <a:pt x="135" y="0"/>
                  <a:pt x="125" y="10"/>
                  <a:pt x="125" y="21"/>
                </a:cubicBezTo>
                <a:cubicBezTo>
                  <a:pt x="125" y="32"/>
                  <a:pt x="133" y="41"/>
                  <a:pt x="144" y="43"/>
                </a:cubicBezTo>
                <a:cubicBezTo>
                  <a:pt x="144" y="112"/>
                  <a:pt x="144" y="112"/>
                  <a:pt x="144" y="112"/>
                </a:cubicBezTo>
                <a:cubicBezTo>
                  <a:pt x="138" y="112"/>
                  <a:pt x="132" y="114"/>
                  <a:pt x="127" y="117"/>
                </a:cubicBezTo>
                <a:cubicBezTo>
                  <a:pt x="105" y="95"/>
                  <a:pt x="105" y="95"/>
                  <a:pt x="105" y="95"/>
                </a:cubicBezTo>
                <a:cubicBezTo>
                  <a:pt x="109" y="89"/>
                  <a:pt x="108" y="80"/>
                  <a:pt x="103" y="75"/>
                </a:cubicBezTo>
                <a:cubicBezTo>
                  <a:pt x="100" y="72"/>
                  <a:pt x="96" y="70"/>
                  <a:pt x="92" y="70"/>
                </a:cubicBezTo>
                <a:cubicBezTo>
                  <a:pt x="88" y="70"/>
                  <a:pt x="84" y="72"/>
                  <a:pt x="81" y="75"/>
                </a:cubicBezTo>
                <a:cubicBezTo>
                  <a:pt x="75" y="81"/>
                  <a:pt x="75" y="91"/>
                  <a:pt x="81" y="97"/>
                </a:cubicBezTo>
                <a:cubicBezTo>
                  <a:pt x="84" y="100"/>
                  <a:pt x="88" y="102"/>
                  <a:pt x="92" y="102"/>
                </a:cubicBezTo>
                <a:cubicBezTo>
                  <a:pt x="95" y="102"/>
                  <a:pt x="98" y="101"/>
                  <a:pt x="101" y="99"/>
                </a:cubicBezTo>
                <a:cubicBezTo>
                  <a:pt x="123" y="121"/>
                  <a:pt x="123" y="121"/>
                  <a:pt x="123" y="121"/>
                </a:cubicBezTo>
                <a:cubicBezTo>
                  <a:pt x="116" y="127"/>
                  <a:pt x="112" y="135"/>
                  <a:pt x="112" y="144"/>
                </a:cubicBezTo>
                <a:cubicBezTo>
                  <a:pt x="43" y="144"/>
                  <a:pt x="43" y="144"/>
                  <a:pt x="43" y="144"/>
                </a:cubicBezTo>
                <a:cubicBezTo>
                  <a:pt x="41" y="133"/>
                  <a:pt x="32" y="125"/>
                  <a:pt x="21" y="125"/>
                </a:cubicBezTo>
                <a:cubicBezTo>
                  <a:pt x="10" y="125"/>
                  <a:pt x="0" y="135"/>
                  <a:pt x="0" y="147"/>
                </a:cubicBezTo>
                <a:cubicBezTo>
                  <a:pt x="0" y="159"/>
                  <a:pt x="10" y="168"/>
                  <a:pt x="21" y="168"/>
                </a:cubicBezTo>
                <a:cubicBezTo>
                  <a:pt x="32" y="168"/>
                  <a:pt x="41" y="160"/>
                  <a:pt x="43" y="149"/>
                </a:cubicBezTo>
                <a:cubicBezTo>
                  <a:pt x="112" y="149"/>
                  <a:pt x="112" y="149"/>
                  <a:pt x="112" y="149"/>
                </a:cubicBezTo>
                <a:cubicBezTo>
                  <a:pt x="112" y="158"/>
                  <a:pt x="116" y="166"/>
                  <a:pt x="123" y="172"/>
                </a:cubicBezTo>
                <a:cubicBezTo>
                  <a:pt x="101" y="194"/>
                  <a:pt x="101" y="194"/>
                  <a:pt x="101" y="194"/>
                </a:cubicBezTo>
                <a:cubicBezTo>
                  <a:pt x="98" y="192"/>
                  <a:pt x="95" y="191"/>
                  <a:pt x="92" y="191"/>
                </a:cubicBezTo>
                <a:cubicBezTo>
                  <a:pt x="88" y="191"/>
                  <a:pt x="84" y="193"/>
                  <a:pt x="81" y="196"/>
                </a:cubicBezTo>
                <a:cubicBezTo>
                  <a:pt x="78" y="199"/>
                  <a:pt x="76" y="203"/>
                  <a:pt x="76" y="207"/>
                </a:cubicBezTo>
                <a:cubicBezTo>
                  <a:pt x="76" y="211"/>
                  <a:pt x="78" y="215"/>
                  <a:pt x="81" y="218"/>
                </a:cubicBezTo>
                <a:cubicBezTo>
                  <a:pt x="84" y="221"/>
                  <a:pt x="88" y="223"/>
                  <a:pt x="92" y="223"/>
                </a:cubicBezTo>
                <a:cubicBezTo>
                  <a:pt x="96" y="223"/>
                  <a:pt x="100" y="221"/>
                  <a:pt x="103" y="218"/>
                </a:cubicBezTo>
                <a:cubicBezTo>
                  <a:pt x="108" y="213"/>
                  <a:pt x="109" y="204"/>
                  <a:pt x="105" y="198"/>
                </a:cubicBezTo>
                <a:cubicBezTo>
                  <a:pt x="127" y="176"/>
                  <a:pt x="127" y="176"/>
                  <a:pt x="127" y="176"/>
                </a:cubicBezTo>
                <a:cubicBezTo>
                  <a:pt x="132" y="179"/>
                  <a:pt x="138" y="181"/>
                  <a:pt x="144" y="182"/>
                </a:cubicBezTo>
                <a:cubicBezTo>
                  <a:pt x="144" y="250"/>
                  <a:pt x="144" y="250"/>
                  <a:pt x="144" y="250"/>
                </a:cubicBezTo>
                <a:cubicBezTo>
                  <a:pt x="133" y="252"/>
                  <a:pt x="125" y="261"/>
                  <a:pt x="125" y="272"/>
                </a:cubicBezTo>
                <a:cubicBezTo>
                  <a:pt x="125" y="284"/>
                  <a:pt x="135" y="293"/>
                  <a:pt x="147" y="293"/>
                </a:cubicBezTo>
                <a:cubicBezTo>
                  <a:pt x="158" y="293"/>
                  <a:pt x="168" y="284"/>
                  <a:pt x="168" y="272"/>
                </a:cubicBezTo>
                <a:cubicBezTo>
                  <a:pt x="168" y="261"/>
                  <a:pt x="160" y="252"/>
                  <a:pt x="149" y="250"/>
                </a:cubicBezTo>
                <a:cubicBezTo>
                  <a:pt x="149" y="182"/>
                  <a:pt x="149" y="182"/>
                  <a:pt x="149" y="182"/>
                </a:cubicBezTo>
                <a:cubicBezTo>
                  <a:pt x="158" y="181"/>
                  <a:pt x="166" y="177"/>
                  <a:pt x="172" y="171"/>
                </a:cubicBezTo>
                <a:cubicBezTo>
                  <a:pt x="200" y="198"/>
                  <a:pt x="200" y="198"/>
                  <a:pt x="200" y="198"/>
                </a:cubicBezTo>
                <a:cubicBezTo>
                  <a:pt x="196" y="204"/>
                  <a:pt x="196" y="213"/>
                  <a:pt x="202" y="218"/>
                </a:cubicBezTo>
                <a:cubicBezTo>
                  <a:pt x="205" y="221"/>
                  <a:pt x="209" y="223"/>
                  <a:pt x="213" y="223"/>
                </a:cubicBezTo>
                <a:cubicBezTo>
                  <a:pt x="217" y="223"/>
                  <a:pt x="221" y="221"/>
                  <a:pt x="224" y="218"/>
                </a:cubicBezTo>
                <a:cubicBezTo>
                  <a:pt x="230" y="212"/>
                  <a:pt x="230" y="202"/>
                  <a:pt x="224" y="196"/>
                </a:cubicBezTo>
                <a:cubicBezTo>
                  <a:pt x="221" y="193"/>
                  <a:pt x="217" y="191"/>
                  <a:pt x="213" y="191"/>
                </a:cubicBezTo>
                <a:cubicBezTo>
                  <a:pt x="210" y="191"/>
                  <a:pt x="206" y="192"/>
                  <a:pt x="204" y="194"/>
                </a:cubicBezTo>
                <a:cubicBezTo>
                  <a:pt x="176" y="166"/>
                  <a:pt x="176" y="166"/>
                  <a:pt x="176" y="166"/>
                </a:cubicBezTo>
                <a:cubicBezTo>
                  <a:pt x="179" y="161"/>
                  <a:pt x="181" y="156"/>
                  <a:pt x="182" y="149"/>
                </a:cubicBezTo>
                <a:cubicBezTo>
                  <a:pt x="250" y="149"/>
                  <a:pt x="250" y="149"/>
                  <a:pt x="250" y="149"/>
                </a:cubicBezTo>
                <a:cubicBezTo>
                  <a:pt x="252" y="160"/>
                  <a:pt x="261" y="168"/>
                  <a:pt x="272" y="168"/>
                </a:cubicBezTo>
                <a:cubicBezTo>
                  <a:pt x="284" y="168"/>
                  <a:pt x="293" y="159"/>
                  <a:pt x="293" y="147"/>
                </a:cubicBezTo>
                <a:cubicBezTo>
                  <a:pt x="293" y="135"/>
                  <a:pt x="284" y="125"/>
                  <a:pt x="272" y="12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7"/>
          <p:cNvSpPr>
            <a:spLocks/>
          </p:cNvSpPr>
          <p:nvPr userDrawn="1"/>
        </p:nvSpPr>
        <p:spPr bwMode="auto">
          <a:xfrm>
            <a:off x="5762625" y="4037013"/>
            <a:ext cx="561975" cy="561975"/>
          </a:xfrm>
          <a:custGeom>
            <a:avLst/>
            <a:gdLst>
              <a:gd name="T0" fmla="*/ 151 w 177"/>
              <a:gd name="T1" fmla="*/ 87 h 177"/>
              <a:gd name="T2" fmla="*/ 106 w 177"/>
              <a:gd name="T3" fmla="*/ 77 h 177"/>
              <a:gd name="T4" fmla="*/ 129 w 177"/>
              <a:gd name="T5" fmla="*/ 61 h 177"/>
              <a:gd name="T6" fmla="*/ 135 w 177"/>
              <a:gd name="T7" fmla="*/ 45 h 177"/>
              <a:gd name="T8" fmla="*/ 122 w 177"/>
              <a:gd name="T9" fmla="*/ 45 h 177"/>
              <a:gd name="T10" fmla="*/ 104 w 177"/>
              <a:gd name="T11" fmla="*/ 74 h 177"/>
              <a:gd name="T12" fmla="*/ 90 w 177"/>
              <a:gd name="T13" fmla="*/ 26 h 177"/>
              <a:gd name="T14" fmla="*/ 89 w 177"/>
              <a:gd name="T15" fmla="*/ 0 h 177"/>
              <a:gd name="T16" fmla="*/ 87 w 177"/>
              <a:gd name="T17" fmla="*/ 26 h 177"/>
              <a:gd name="T18" fmla="*/ 77 w 177"/>
              <a:gd name="T19" fmla="*/ 71 h 177"/>
              <a:gd name="T20" fmla="*/ 62 w 177"/>
              <a:gd name="T21" fmla="*/ 45 h 177"/>
              <a:gd name="T22" fmla="*/ 49 w 177"/>
              <a:gd name="T23" fmla="*/ 45 h 177"/>
              <a:gd name="T24" fmla="*/ 55 w 177"/>
              <a:gd name="T25" fmla="*/ 61 h 177"/>
              <a:gd name="T26" fmla="*/ 74 w 177"/>
              <a:gd name="T27" fmla="*/ 73 h 177"/>
              <a:gd name="T28" fmla="*/ 26 w 177"/>
              <a:gd name="T29" fmla="*/ 87 h 177"/>
              <a:gd name="T30" fmla="*/ 0 w 177"/>
              <a:gd name="T31" fmla="*/ 89 h 177"/>
              <a:gd name="T32" fmla="*/ 26 w 177"/>
              <a:gd name="T33" fmla="*/ 90 h 177"/>
              <a:gd name="T34" fmla="*/ 74 w 177"/>
              <a:gd name="T35" fmla="*/ 104 h 177"/>
              <a:gd name="T36" fmla="*/ 55 w 177"/>
              <a:gd name="T37" fmla="*/ 116 h 177"/>
              <a:gd name="T38" fmla="*/ 46 w 177"/>
              <a:gd name="T39" fmla="*/ 125 h 177"/>
              <a:gd name="T40" fmla="*/ 55 w 177"/>
              <a:gd name="T41" fmla="*/ 135 h 177"/>
              <a:gd name="T42" fmla="*/ 63 w 177"/>
              <a:gd name="T43" fmla="*/ 120 h 177"/>
              <a:gd name="T44" fmla="*/ 87 w 177"/>
              <a:gd name="T45" fmla="*/ 110 h 177"/>
              <a:gd name="T46" fmla="*/ 76 w 177"/>
              <a:gd name="T47" fmla="*/ 164 h 177"/>
              <a:gd name="T48" fmla="*/ 102 w 177"/>
              <a:gd name="T49" fmla="*/ 164 h 177"/>
              <a:gd name="T50" fmla="*/ 90 w 177"/>
              <a:gd name="T51" fmla="*/ 110 h 177"/>
              <a:gd name="T52" fmla="*/ 121 w 177"/>
              <a:gd name="T53" fmla="*/ 120 h 177"/>
              <a:gd name="T54" fmla="*/ 129 w 177"/>
              <a:gd name="T55" fmla="*/ 135 h 177"/>
              <a:gd name="T56" fmla="*/ 135 w 177"/>
              <a:gd name="T57" fmla="*/ 118 h 177"/>
              <a:gd name="T58" fmla="*/ 123 w 177"/>
              <a:gd name="T59" fmla="*/ 117 h 177"/>
              <a:gd name="T60" fmla="*/ 110 w 177"/>
              <a:gd name="T61" fmla="*/ 90 h 177"/>
              <a:gd name="T62" fmla="*/ 164 w 177"/>
              <a:gd name="T63" fmla="*/ 102 h 177"/>
              <a:gd name="T64" fmla="*/ 164 w 177"/>
              <a:gd name="T65" fmla="*/ 76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77" h="177">
                <a:moveTo>
                  <a:pt x="164" y="76"/>
                </a:moveTo>
                <a:cubicBezTo>
                  <a:pt x="158" y="76"/>
                  <a:pt x="152" y="80"/>
                  <a:pt x="151" y="87"/>
                </a:cubicBezTo>
                <a:cubicBezTo>
                  <a:pt x="110" y="87"/>
                  <a:pt x="110" y="87"/>
                  <a:pt x="110" y="87"/>
                </a:cubicBezTo>
                <a:cubicBezTo>
                  <a:pt x="109" y="83"/>
                  <a:pt x="108" y="80"/>
                  <a:pt x="106" y="77"/>
                </a:cubicBezTo>
                <a:cubicBezTo>
                  <a:pt x="123" y="60"/>
                  <a:pt x="123" y="60"/>
                  <a:pt x="123" y="60"/>
                </a:cubicBezTo>
                <a:cubicBezTo>
                  <a:pt x="125" y="61"/>
                  <a:pt x="127" y="61"/>
                  <a:pt x="129" y="61"/>
                </a:cubicBezTo>
                <a:cubicBezTo>
                  <a:pt x="131" y="61"/>
                  <a:pt x="134" y="60"/>
                  <a:pt x="135" y="59"/>
                </a:cubicBezTo>
                <a:cubicBezTo>
                  <a:pt x="139" y="55"/>
                  <a:pt x="139" y="49"/>
                  <a:pt x="135" y="45"/>
                </a:cubicBezTo>
                <a:cubicBezTo>
                  <a:pt x="134" y="44"/>
                  <a:pt x="131" y="43"/>
                  <a:pt x="129" y="43"/>
                </a:cubicBezTo>
                <a:cubicBezTo>
                  <a:pt x="126" y="43"/>
                  <a:pt x="124" y="44"/>
                  <a:pt x="122" y="45"/>
                </a:cubicBezTo>
                <a:cubicBezTo>
                  <a:pt x="119" y="49"/>
                  <a:pt x="118" y="54"/>
                  <a:pt x="121" y="57"/>
                </a:cubicBezTo>
                <a:cubicBezTo>
                  <a:pt x="104" y="74"/>
                  <a:pt x="104" y="74"/>
                  <a:pt x="104" y="74"/>
                </a:cubicBezTo>
                <a:cubicBezTo>
                  <a:pt x="101" y="70"/>
                  <a:pt x="96" y="68"/>
                  <a:pt x="90" y="67"/>
                </a:cubicBezTo>
                <a:cubicBezTo>
                  <a:pt x="90" y="26"/>
                  <a:pt x="90" y="26"/>
                  <a:pt x="90" y="26"/>
                </a:cubicBezTo>
                <a:cubicBezTo>
                  <a:pt x="97" y="25"/>
                  <a:pt x="102" y="20"/>
                  <a:pt x="102" y="13"/>
                </a:cubicBezTo>
                <a:cubicBezTo>
                  <a:pt x="102" y="6"/>
                  <a:pt x="96" y="0"/>
                  <a:pt x="89" y="0"/>
                </a:cubicBezTo>
                <a:cubicBezTo>
                  <a:pt x="81" y="0"/>
                  <a:pt x="76" y="6"/>
                  <a:pt x="76" y="13"/>
                </a:cubicBezTo>
                <a:cubicBezTo>
                  <a:pt x="76" y="20"/>
                  <a:pt x="80" y="25"/>
                  <a:pt x="87" y="26"/>
                </a:cubicBezTo>
                <a:cubicBezTo>
                  <a:pt x="87" y="67"/>
                  <a:pt x="87" y="67"/>
                  <a:pt x="87" y="67"/>
                </a:cubicBezTo>
                <a:cubicBezTo>
                  <a:pt x="83" y="68"/>
                  <a:pt x="80" y="69"/>
                  <a:pt x="77" y="71"/>
                </a:cubicBezTo>
                <a:cubicBezTo>
                  <a:pt x="63" y="57"/>
                  <a:pt x="63" y="57"/>
                  <a:pt x="63" y="57"/>
                </a:cubicBezTo>
                <a:cubicBezTo>
                  <a:pt x="66" y="54"/>
                  <a:pt x="65" y="49"/>
                  <a:pt x="62" y="45"/>
                </a:cubicBezTo>
                <a:cubicBezTo>
                  <a:pt x="60" y="44"/>
                  <a:pt x="58" y="43"/>
                  <a:pt x="55" y="43"/>
                </a:cubicBezTo>
                <a:cubicBezTo>
                  <a:pt x="53" y="43"/>
                  <a:pt x="51" y="44"/>
                  <a:pt x="49" y="45"/>
                </a:cubicBezTo>
                <a:cubicBezTo>
                  <a:pt x="45" y="49"/>
                  <a:pt x="45" y="55"/>
                  <a:pt x="49" y="59"/>
                </a:cubicBezTo>
                <a:cubicBezTo>
                  <a:pt x="51" y="60"/>
                  <a:pt x="53" y="61"/>
                  <a:pt x="55" y="61"/>
                </a:cubicBezTo>
                <a:cubicBezTo>
                  <a:pt x="57" y="61"/>
                  <a:pt x="59" y="61"/>
                  <a:pt x="61" y="60"/>
                </a:cubicBezTo>
                <a:cubicBezTo>
                  <a:pt x="74" y="73"/>
                  <a:pt x="74" y="73"/>
                  <a:pt x="74" y="73"/>
                </a:cubicBezTo>
                <a:cubicBezTo>
                  <a:pt x="70" y="77"/>
                  <a:pt x="68" y="81"/>
                  <a:pt x="67" y="87"/>
                </a:cubicBezTo>
                <a:cubicBezTo>
                  <a:pt x="26" y="87"/>
                  <a:pt x="26" y="87"/>
                  <a:pt x="26" y="87"/>
                </a:cubicBezTo>
                <a:cubicBezTo>
                  <a:pt x="25" y="80"/>
                  <a:pt x="20" y="76"/>
                  <a:pt x="13" y="76"/>
                </a:cubicBezTo>
                <a:cubicBezTo>
                  <a:pt x="6" y="76"/>
                  <a:pt x="0" y="81"/>
                  <a:pt x="0" y="89"/>
                </a:cubicBezTo>
                <a:cubicBezTo>
                  <a:pt x="0" y="96"/>
                  <a:pt x="6" y="102"/>
                  <a:pt x="13" y="102"/>
                </a:cubicBezTo>
                <a:cubicBezTo>
                  <a:pt x="20" y="102"/>
                  <a:pt x="25" y="97"/>
                  <a:pt x="26" y="90"/>
                </a:cubicBezTo>
                <a:cubicBezTo>
                  <a:pt x="67" y="90"/>
                  <a:pt x="67" y="90"/>
                  <a:pt x="67" y="90"/>
                </a:cubicBezTo>
                <a:cubicBezTo>
                  <a:pt x="68" y="96"/>
                  <a:pt x="70" y="101"/>
                  <a:pt x="74" y="104"/>
                </a:cubicBezTo>
                <a:cubicBezTo>
                  <a:pt x="61" y="117"/>
                  <a:pt x="61" y="117"/>
                  <a:pt x="61" y="117"/>
                </a:cubicBezTo>
                <a:cubicBezTo>
                  <a:pt x="59" y="116"/>
                  <a:pt x="57" y="116"/>
                  <a:pt x="55" y="116"/>
                </a:cubicBezTo>
                <a:cubicBezTo>
                  <a:pt x="53" y="116"/>
                  <a:pt x="51" y="117"/>
                  <a:pt x="49" y="118"/>
                </a:cubicBezTo>
                <a:cubicBezTo>
                  <a:pt x="47" y="120"/>
                  <a:pt x="46" y="123"/>
                  <a:pt x="46" y="125"/>
                </a:cubicBezTo>
                <a:cubicBezTo>
                  <a:pt x="46" y="128"/>
                  <a:pt x="47" y="130"/>
                  <a:pt x="49" y="132"/>
                </a:cubicBezTo>
                <a:cubicBezTo>
                  <a:pt x="51" y="134"/>
                  <a:pt x="53" y="135"/>
                  <a:pt x="55" y="135"/>
                </a:cubicBezTo>
                <a:cubicBezTo>
                  <a:pt x="58" y="135"/>
                  <a:pt x="60" y="134"/>
                  <a:pt x="62" y="132"/>
                </a:cubicBezTo>
                <a:cubicBezTo>
                  <a:pt x="65" y="129"/>
                  <a:pt x="66" y="124"/>
                  <a:pt x="63" y="120"/>
                </a:cubicBezTo>
                <a:cubicBezTo>
                  <a:pt x="77" y="106"/>
                  <a:pt x="77" y="106"/>
                  <a:pt x="77" y="106"/>
                </a:cubicBezTo>
                <a:cubicBezTo>
                  <a:pt x="80" y="108"/>
                  <a:pt x="83" y="109"/>
                  <a:pt x="87" y="110"/>
                </a:cubicBezTo>
                <a:cubicBezTo>
                  <a:pt x="87" y="151"/>
                  <a:pt x="87" y="151"/>
                  <a:pt x="87" y="151"/>
                </a:cubicBezTo>
                <a:cubicBezTo>
                  <a:pt x="80" y="152"/>
                  <a:pt x="76" y="158"/>
                  <a:pt x="76" y="164"/>
                </a:cubicBezTo>
                <a:cubicBezTo>
                  <a:pt x="76" y="171"/>
                  <a:pt x="81" y="177"/>
                  <a:pt x="89" y="177"/>
                </a:cubicBezTo>
                <a:cubicBezTo>
                  <a:pt x="96" y="177"/>
                  <a:pt x="102" y="171"/>
                  <a:pt x="102" y="164"/>
                </a:cubicBezTo>
                <a:cubicBezTo>
                  <a:pt x="102" y="158"/>
                  <a:pt x="97" y="152"/>
                  <a:pt x="90" y="151"/>
                </a:cubicBezTo>
                <a:cubicBezTo>
                  <a:pt x="90" y="110"/>
                  <a:pt x="90" y="110"/>
                  <a:pt x="90" y="110"/>
                </a:cubicBezTo>
                <a:cubicBezTo>
                  <a:pt x="96" y="109"/>
                  <a:pt x="101" y="107"/>
                  <a:pt x="104" y="103"/>
                </a:cubicBezTo>
                <a:cubicBezTo>
                  <a:pt x="121" y="120"/>
                  <a:pt x="121" y="120"/>
                  <a:pt x="121" y="120"/>
                </a:cubicBezTo>
                <a:cubicBezTo>
                  <a:pt x="118" y="124"/>
                  <a:pt x="119" y="129"/>
                  <a:pt x="122" y="132"/>
                </a:cubicBezTo>
                <a:cubicBezTo>
                  <a:pt x="124" y="134"/>
                  <a:pt x="126" y="135"/>
                  <a:pt x="129" y="135"/>
                </a:cubicBezTo>
                <a:cubicBezTo>
                  <a:pt x="131" y="135"/>
                  <a:pt x="134" y="134"/>
                  <a:pt x="135" y="132"/>
                </a:cubicBezTo>
                <a:cubicBezTo>
                  <a:pt x="139" y="128"/>
                  <a:pt x="139" y="122"/>
                  <a:pt x="135" y="118"/>
                </a:cubicBezTo>
                <a:cubicBezTo>
                  <a:pt x="134" y="117"/>
                  <a:pt x="131" y="116"/>
                  <a:pt x="129" y="116"/>
                </a:cubicBezTo>
                <a:cubicBezTo>
                  <a:pt x="127" y="116"/>
                  <a:pt x="125" y="116"/>
                  <a:pt x="123" y="117"/>
                </a:cubicBezTo>
                <a:cubicBezTo>
                  <a:pt x="106" y="100"/>
                  <a:pt x="106" y="100"/>
                  <a:pt x="106" y="100"/>
                </a:cubicBezTo>
                <a:cubicBezTo>
                  <a:pt x="108" y="97"/>
                  <a:pt x="109" y="94"/>
                  <a:pt x="110" y="90"/>
                </a:cubicBezTo>
                <a:cubicBezTo>
                  <a:pt x="151" y="90"/>
                  <a:pt x="151" y="90"/>
                  <a:pt x="151" y="90"/>
                </a:cubicBezTo>
                <a:cubicBezTo>
                  <a:pt x="152" y="97"/>
                  <a:pt x="158" y="102"/>
                  <a:pt x="164" y="102"/>
                </a:cubicBezTo>
                <a:cubicBezTo>
                  <a:pt x="171" y="102"/>
                  <a:pt x="177" y="96"/>
                  <a:pt x="177" y="89"/>
                </a:cubicBezTo>
                <a:cubicBezTo>
                  <a:pt x="177" y="81"/>
                  <a:pt x="171" y="76"/>
                  <a:pt x="164" y="7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Placeholder 25"/>
          <p:cNvSpPr>
            <a:spLocks noGrp="1"/>
          </p:cNvSpPr>
          <p:nvPr>
            <p:ph type="body" sz="quarter" idx="12" hasCustomPrompt="1"/>
          </p:nvPr>
        </p:nvSpPr>
        <p:spPr>
          <a:xfrm>
            <a:off x="2628900" y="2372731"/>
            <a:ext cx="3467100" cy="426839"/>
          </a:xfrm>
        </p:spPr>
        <p:txBody>
          <a:bodyPr lIns="0" tIns="0" rIns="0" bIns="0" anchor="t">
            <a:noAutofit/>
          </a:bodyPr>
          <a:lstStyle>
            <a:lvl1pPr marL="0" indent="0" algn="l">
              <a:spcBef>
                <a:spcPts val="0"/>
              </a:spcBef>
              <a:buNone/>
              <a:defRPr sz="260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/>
            <a:r>
              <a:rPr lang="en-US" dirty="0" smtClean="0"/>
              <a:t>Greeting</a:t>
            </a:r>
            <a:endParaRPr lang="en-US" dirty="0"/>
          </a:p>
        </p:txBody>
      </p:sp>
      <p:sp>
        <p:nvSpPr>
          <p:cNvPr id="30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2628900" y="2716524"/>
            <a:ext cx="3390900" cy="770433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6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/>
            <a:r>
              <a:rPr lang="en-US" dirty="0" smtClean="0"/>
              <a:t>Type message here</a:t>
            </a:r>
            <a:endParaRPr lang="en-US" dirty="0"/>
          </a:p>
        </p:txBody>
      </p:sp>
      <p:pic>
        <p:nvPicPr>
          <p:cNvPr id="31" name="Picture 3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3227" y="5236058"/>
            <a:ext cx="5485946" cy="3656520"/>
          </a:xfrm>
          <a:prstGeom prst="rect">
            <a:avLst/>
          </a:prstGeom>
        </p:spPr>
      </p:pic>
      <p:sp>
        <p:nvSpPr>
          <p:cNvPr id="32" name="Freeform 11"/>
          <p:cNvSpPr>
            <a:spLocks noChangeAspect="1"/>
          </p:cNvSpPr>
          <p:nvPr userDrawn="1"/>
        </p:nvSpPr>
        <p:spPr bwMode="auto">
          <a:xfrm>
            <a:off x="1542051" y="5676277"/>
            <a:ext cx="4700588" cy="2752344"/>
          </a:xfrm>
          <a:custGeom>
            <a:avLst/>
            <a:gdLst>
              <a:gd name="T0" fmla="*/ 1487 w 1489"/>
              <a:gd name="T1" fmla="*/ 39 h 871"/>
              <a:gd name="T2" fmla="*/ 1448 w 1489"/>
              <a:gd name="T3" fmla="*/ 1 h 871"/>
              <a:gd name="T4" fmla="*/ 39 w 1489"/>
              <a:gd name="T5" fmla="*/ 55 h 871"/>
              <a:gd name="T6" fmla="*/ 5 w 1489"/>
              <a:gd name="T7" fmla="*/ 90 h 871"/>
              <a:gd name="T8" fmla="*/ 188 w 1489"/>
              <a:gd name="T9" fmla="*/ 791 h 871"/>
              <a:gd name="T10" fmla="*/ 241 w 1489"/>
              <a:gd name="T11" fmla="*/ 827 h 871"/>
              <a:gd name="T12" fmla="*/ 1375 w 1489"/>
              <a:gd name="T13" fmla="*/ 871 h 871"/>
              <a:gd name="T14" fmla="*/ 1421 w 1489"/>
              <a:gd name="T15" fmla="*/ 833 h 871"/>
              <a:gd name="T16" fmla="*/ 1487 w 1489"/>
              <a:gd name="T17" fmla="*/ 39 h 8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89" h="871">
                <a:moveTo>
                  <a:pt x="1487" y="39"/>
                </a:moveTo>
                <a:cubicBezTo>
                  <a:pt x="1489" y="17"/>
                  <a:pt x="1472" y="0"/>
                  <a:pt x="1448" y="1"/>
                </a:cubicBezTo>
                <a:cubicBezTo>
                  <a:pt x="978" y="19"/>
                  <a:pt x="508" y="37"/>
                  <a:pt x="39" y="55"/>
                </a:cubicBezTo>
                <a:cubicBezTo>
                  <a:pt x="15" y="56"/>
                  <a:pt x="0" y="72"/>
                  <a:pt x="5" y="90"/>
                </a:cubicBezTo>
                <a:cubicBezTo>
                  <a:pt x="66" y="319"/>
                  <a:pt x="127" y="553"/>
                  <a:pt x="188" y="791"/>
                </a:cubicBezTo>
                <a:cubicBezTo>
                  <a:pt x="193" y="810"/>
                  <a:pt x="217" y="826"/>
                  <a:pt x="241" y="827"/>
                </a:cubicBezTo>
                <a:cubicBezTo>
                  <a:pt x="619" y="841"/>
                  <a:pt x="997" y="856"/>
                  <a:pt x="1375" y="871"/>
                </a:cubicBezTo>
                <a:cubicBezTo>
                  <a:pt x="1398" y="871"/>
                  <a:pt x="1419" y="855"/>
                  <a:pt x="1421" y="833"/>
                </a:cubicBezTo>
                <a:cubicBezTo>
                  <a:pt x="1443" y="570"/>
                  <a:pt x="1465" y="305"/>
                  <a:pt x="1487" y="39"/>
                </a:cubicBezTo>
                <a:close/>
              </a:path>
            </a:pathLst>
          </a:custGeom>
          <a:solidFill>
            <a:srgbClr val="F11A20"/>
          </a:solidFill>
          <a:ln w="38100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Text Placeholder 25"/>
          <p:cNvSpPr>
            <a:spLocks noGrp="1"/>
          </p:cNvSpPr>
          <p:nvPr>
            <p:ph type="body" sz="quarter" idx="14" hasCustomPrompt="1"/>
          </p:nvPr>
        </p:nvSpPr>
        <p:spPr>
          <a:xfrm>
            <a:off x="2628900" y="7586609"/>
            <a:ext cx="3305175" cy="419362"/>
          </a:xfrm>
        </p:spPr>
        <p:txBody>
          <a:bodyPr lIns="0" tIns="0" rIns="0" bIns="0">
            <a:noAutofit/>
          </a:bodyPr>
          <a:lstStyle>
            <a:lvl1pPr marL="0" indent="0" algn="l">
              <a:spcBef>
                <a:spcPts val="0"/>
              </a:spcBef>
              <a:buNone/>
              <a:defRPr sz="1400" i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/>
            <a:r>
              <a:rPr lang="en-US" dirty="0" smtClean="0"/>
              <a:t>Sender’s name</a:t>
            </a:r>
            <a:endParaRPr lang="en-US" dirty="0"/>
          </a:p>
        </p:txBody>
      </p:sp>
      <p:sp>
        <p:nvSpPr>
          <p:cNvPr id="34" name="Freeform 5"/>
          <p:cNvSpPr>
            <a:spLocks/>
          </p:cNvSpPr>
          <p:nvPr userDrawn="1"/>
        </p:nvSpPr>
        <p:spPr bwMode="auto">
          <a:xfrm>
            <a:off x="1370013" y="5403252"/>
            <a:ext cx="1417637" cy="1416050"/>
          </a:xfrm>
          <a:custGeom>
            <a:avLst/>
            <a:gdLst>
              <a:gd name="T0" fmla="*/ 381 w 447"/>
              <a:gd name="T1" fmla="*/ 219 h 446"/>
              <a:gd name="T2" fmla="*/ 268 w 447"/>
              <a:gd name="T3" fmla="*/ 194 h 446"/>
              <a:gd name="T4" fmla="*/ 324 w 447"/>
              <a:gd name="T5" fmla="*/ 155 h 446"/>
              <a:gd name="T6" fmla="*/ 341 w 447"/>
              <a:gd name="T7" fmla="*/ 115 h 446"/>
              <a:gd name="T8" fmla="*/ 307 w 447"/>
              <a:gd name="T9" fmla="*/ 115 h 446"/>
              <a:gd name="T10" fmla="*/ 262 w 447"/>
              <a:gd name="T11" fmla="*/ 187 h 446"/>
              <a:gd name="T12" fmla="*/ 228 w 447"/>
              <a:gd name="T13" fmla="*/ 66 h 446"/>
              <a:gd name="T14" fmla="*/ 223 w 447"/>
              <a:gd name="T15" fmla="*/ 0 h 446"/>
              <a:gd name="T16" fmla="*/ 219 w 447"/>
              <a:gd name="T17" fmla="*/ 66 h 446"/>
              <a:gd name="T18" fmla="*/ 194 w 447"/>
              <a:gd name="T19" fmla="*/ 179 h 446"/>
              <a:gd name="T20" fmla="*/ 157 w 447"/>
              <a:gd name="T21" fmla="*/ 115 h 446"/>
              <a:gd name="T22" fmla="*/ 123 w 447"/>
              <a:gd name="T23" fmla="*/ 115 h 446"/>
              <a:gd name="T24" fmla="*/ 140 w 447"/>
              <a:gd name="T25" fmla="*/ 155 h 446"/>
              <a:gd name="T26" fmla="*/ 187 w 447"/>
              <a:gd name="T27" fmla="*/ 185 h 446"/>
              <a:gd name="T28" fmla="*/ 66 w 447"/>
              <a:gd name="T29" fmla="*/ 219 h 446"/>
              <a:gd name="T30" fmla="*/ 0 w 447"/>
              <a:gd name="T31" fmla="*/ 223 h 446"/>
              <a:gd name="T32" fmla="*/ 66 w 447"/>
              <a:gd name="T33" fmla="*/ 228 h 446"/>
              <a:gd name="T34" fmla="*/ 187 w 447"/>
              <a:gd name="T35" fmla="*/ 262 h 446"/>
              <a:gd name="T36" fmla="*/ 140 w 447"/>
              <a:gd name="T37" fmla="*/ 292 h 446"/>
              <a:gd name="T38" fmla="*/ 116 w 447"/>
              <a:gd name="T39" fmla="*/ 315 h 446"/>
              <a:gd name="T40" fmla="*/ 140 w 447"/>
              <a:gd name="T41" fmla="*/ 339 h 446"/>
              <a:gd name="T42" fmla="*/ 160 w 447"/>
              <a:gd name="T43" fmla="*/ 302 h 446"/>
              <a:gd name="T44" fmla="*/ 219 w 447"/>
              <a:gd name="T45" fmla="*/ 276 h 446"/>
              <a:gd name="T46" fmla="*/ 191 w 447"/>
              <a:gd name="T47" fmla="*/ 414 h 446"/>
              <a:gd name="T48" fmla="*/ 256 w 447"/>
              <a:gd name="T49" fmla="*/ 414 h 446"/>
              <a:gd name="T50" fmla="*/ 228 w 447"/>
              <a:gd name="T51" fmla="*/ 276 h 446"/>
              <a:gd name="T52" fmla="*/ 304 w 447"/>
              <a:gd name="T53" fmla="*/ 302 h 446"/>
              <a:gd name="T54" fmla="*/ 324 w 447"/>
              <a:gd name="T55" fmla="*/ 339 h 446"/>
              <a:gd name="T56" fmla="*/ 341 w 447"/>
              <a:gd name="T57" fmla="*/ 299 h 446"/>
              <a:gd name="T58" fmla="*/ 311 w 447"/>
              <a:gd name="T59" fmla="*/ 296 h 446"/>
              <a:gd name="T60" fmla="*/ 277 w 447"/>
              <a:gd name="T61" fmla="*/ 228 h 446"/>
              <a:gd name="T62" fmla="*/ 414 w 447"/>
              <a:gd name="T63" fmla="*/ 256 h 446"/>
              <a:gd name="T64" fmla="*/ 414 w 447"/>
              <a:gd name="T65" fmla="*/ 191 h 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47" h="446">
                <a:moveTo>
                  <a:pt x="414" y="191"/>
                </a:moveTo>
                <a:cubicBezTo>
                  <a:pt x="397" y="191"/>
                  <a:pt x="383" y="203"/>
                  <a:pt x="381" y="219"/>
                </a:cubicBezTo>
                <a:cubicBezTo>
                  <a:pt x="277" y="219"/>
                  <a:pt x="277" y="219"/>
                  <a:pt x="277" y="219"/>
                </a:cubicBezTo>
                <a:cubicBezTo>
                  <a:pt x="276" y="210"/>
                  <a:pt x="273" y="201"/>
                  <a:pt x="268" y="194"/>
                </a:cubicBezTo>
                <a:cubicBezTo>
                  <a:pt x="311" y="151"/>
                  <a:pt x="311" y="151"/>
                  <a:pt x="311" y="151"/>
                </a:cubicBezTo>
                <a:cubicBezTo>
                  <a:pt x="315" y="154"/>
                  <a:pt x="319" y="155"/>
                  <a:pt x="324" y="155"/>
                </a:cubicBezTo>
                <a:cubicBezTo>
                  <a:pt x="330" y="155"/>
                  <a:pt x="336" y="153"/>
                  <a:pt x="341" y="148"/>
                </a:cubicBezTo>
                <a:cubicBezTo>
                  <a:pt x="350" y="139"/>
                  <a:pt x="350" y="124"/>
                  <a:pt x="341" y="115"/>
                </a:cubicBezTo>
                <a:cubicBezTo>
                  <a:pt x="336" y="110"/>
                  <a:pt x="330" y="108"/>
                  <a:pt x="324" y="108"/>
                </a:cubicBezTo>
                <a:cubicBezTo>
                  <a:pt x="318" y="108"/>
                  <a:pt x="312" y="110"/>
                  <a:pt x="307" y="115"/>
                </a:cubicBezTo>
                <a:cubicBezTo>
                  <a:pt x="299" y="123"/>
                  <a:pt x="298" y="136"/>
                  <a:pt x="304" y="145"/>
                </a:cubicBezTo>
                <a:cubicBezTo>
                  <a:pt x="262" y="187"/>
                  <a:pt x="262" y="187"/>
                  <a:pt x="262" y="187"/>
                </a:cubicBezTo>
                <a:cubicBezTo>
                  <a:pt x="253" y="178"/>
                  <a:pt x="241" y="171"/>
                  <a:pt x="228" y="170"/>
                </a:cubicBezTo>
                <a:cubicBezTo>
                  <a:pt x="228" y="66"/>
                  <a:pt x="228" y="66"/>
                  <a:pt x="228" y="66"/>
                </a:cubicBezTo>
                <a:cubicBezTo>
                  <a:pt x="244" y="63"/>
                  <a:pt x="256" y="50"/>
                  <a:pt x="256" y="33"/>
                </a:cubicBezTo>
                <a:cubicBezTo>
                  <a:pt x="256" y="15"/>
                  <a:pt x="242" y="0"/>
                  <a:pt x="223" y="0"/>
                </a:cubicBezTo>
                <a:cubicBezTo>
                  <a:pt x="205" y="0"/>
                  <a:pt x="191" y="15"/>
                  <a:pt x="191" y="33"/>
                </a:cubicBezTo>
                <a:cubicBezTo>
                  <a:pt x="191" y="50"/>
                  <a:pt x="203" y="63"/>
                  <a:pt x="219" y="66"/>
                </a:cubicBezTo>
                <a:cubicBezTo>
                  <a:pt x="219" y="170"/>
                  <a:pt x="219" y="170"/>
                  <a:pt x="219" y="170"/>
                </a:cubicBezTo>
                <a:cubicBezTo>
                  <a:pt x="210" y="171"/>
                  <a:pt x="201" y="174"/>
                  <a:pt x="194" y="179"/>
                </a:cubicBezTo>
                <a:cubicBezTo>
                  <a:pt x="160" y="145"/>
                  <a:pt x="160" y="145"/>
                  <a:pt x="160" y="145"/>
                </a:cubicBezTo>
                <a:cubicBezTo>
                  <a:pt x="166" y="136"/>
                  <a:pt x="165" y="123"/>
                  <a:pt x="157" y="115"/>
                </a:cubicBezTo>
                <a:cubicBezTo>
                  <a:pt x="152" y="110"/>
                  <a:pt x="146" y="108"/>
                  <a:pt x="140" y="108"/>
                </a:cubicBezTo>
                <a:cubicBezTo>
                  <a:pt x="134" y="108"/>
                  <a:pt x="128" y="110"/>
                  <a:pt x="123" y="115"/>
                </a:cubicBezTo>
                <a:cubicBezTo>
                  <a:pt x="114" y="124"/>
                  <a:pt x="114" y="139"/>
                  <a:pt x="123" y="148"/>
                </a:cubicBezTo>
                <a:cubicBezTo>
                  <a:pt x="128" y="153"/>
                  <a:pt x="134" y="155"/>
                  <a:pt x="140" y="155"/>
                </a:cubicBezTo>
                <a:cubicBezTo>
                  <a:pt x="145" y="155"/>
                  <a:pt x="150" y="154"/>
                  <a:pt x="153" y="151"/>
                </a:cubicBezTo>
                <a:cubicBezTo>
                  <a:pt x="187" y="185"/>
                  <a:pt x="187" y="185"/>
                  <a:pt x="187" y="185"/>
                </a:cubicBezTo>
                <a:cubicBezTo>
                  <a:pt x="178" y="193"/>
                  <a:pt x="171" y="205"/>
                  <a:pt x="170" y="219"/>
                </a:cubicBezTo>
                <a:cubicBezTo>
                  <a:pt x="66" y="219"/>
                  <a:pt x="66" y="219"/>
                  <a:pt x="66" y="219"/>
                </a:cubicBezTo>
                <a:cubicBezTo>
                  <a:pt x="63" y="203"/>
                  <a:pt x="50" y="191"/>
                  <a:pt x="33" y="191"/>
                </a:cubicBezTo>
                <a:cubicBezTo>
                  <a:pt x="15" y="191"/>
                  <a:pt x="0" y="205"/>
                  <a:pt x="0" y="223"/>
                </a:cubicBezTo>
                <a:cubicBezTo>
                  <a:pt x="0" y="241"/>
                  <a:pt x="15" y="256"/>
                  <a:pt x="33" y="256"/>
                </a:cubicBezTo>
                <a:cubicBezTo>
                  <a:pt x="50" y="256"/>
                  <a:pt x="63" y="244"/>
                  <a:pt x="66" y="228"/>
                </a:cubicBezTo>
                <a:cubicBezTo>
                  <a:pt x="170" y="228"/>
                  <a:pt x="170" y="228"/>
                  <a:pt x="170" y="228"/>
                </a:cubicBezTo>
                <a:cubicBezTo>
                  <a:pt x="171" y="241"/>
                  <a:pt x="178" y="253"/>
                  <a:pt x="187" y="262"/>
                </a:cubicBezTo>
                <a:cubicBezTo>
                  <a:pt x="153" y="296"/>
                  <a:pt x="153" y="296"/>
                  <a:pt x="153" y="296"/>
                </a:cubicBezTo>
                <a:cubicBezTo>
                  <a:pt x="150" y="293"/>
                  <a:pt x="145" y="292"/>
                  <a:pt x="140" y="292"/>
                </a:cubicBezTo>
                <a:cubicBezTo>
                  <a:pt x="134" y="292"/>
                  <a:pt x="128" y="294"/>
                  <a:pt x="123" y="299"/>
                </a:cubicBezTo>
                <a:cubicBezTo>
                  <a:pt x="119" y="303"/>
                  <a:pt x="116" y="309"/>
                  <a:pt x="116" y="315"/>
                </a:cubicBezTo>
                <a:cubicBezTo>
                  <a:pt x="116" y="322"/>
                  <a:pt x="119" y="328"/>
                  <a:pt x="123" y="332"/>
                </a:cubicBezTo>
                <a:cubicBezTo>
                  <a:pt x="128" y="337"/>
                  <a:pt x="134" y="339"/>
                  <a:pt x="140" y="339"/>
                </a:cubicBezTo>
                <a:cubicBezTo>
                  <a:pt x="146" y="339"/>
                  <a:pt x="152" y="337"/>
                  <a:pt x="157" y="332"/>
                </a:cubicBezTo>
                <a:cubicBezTo>
                  <a:pt x="165" y="324"/>
                  <a:pt x="166" y="311"/>
                  <a:pt x="160" y="302"/>
                </a:cubicBezTo>
                <a:cubicBezTo>
                  <a:pt x="194" y="268"/>
                  <a:pt x="194" y="268"/>
                  <a:pt x="194" y="268"/>
                </a:cubicBezTo>
                <a:cubicBezTo>
                  <a:pt x="201" y="273"/>
                  <a:pt x="210" y="276"/>
                  <a:pt x="219" y="276"/>
                </a:cubicBezTo>
                <a:cubicBezTo>
                  <a:pt x="219" y="381"/>
                  <a:pt x="219" y="381"/>
                  <a:pt x="219" y="381"/>
                </a:cubicBezTo>
                <a:cubicBezTo>
                  <a:pt x="203" y="383"/>
                  <a:pt x="191" y="397"/>
                  <a:pt x="191" y="414"/>
                </a:cubicBezTo>
                <a:cubicBezTo>
                  <a:pt x="191" y="432"/>
                  <a:pt x="205" y="446"/>
                  <a:pt x="223" y="446"/>
                </a:cubicBezTo>
                <a:cubicBezTo>
                  <a:pt x="242" y="446"/>
                  <a:pt x="256" y="432"/>
                  <a:pt x="256" y="414"/>
                </a:cubicBezTo>
                <a:cubicBezTo>
                  <a:pt x="256" y="397"/>
                  <a:pt x="244" y="383"/>
                  <a:pt x="228" y="381"/>
                </a:cubicBezTo>
                <a:cubicBezTo>
                  <a:pt x="228" y="276"/>
                  <a:pt x="228" y="276"/>
                  <a:pt x="228" y="276"/>
                </a:cubicBezTo>
                <a:cubicBezTo>
                  <a:pt x="241" y="275"/>
                  <a:pt x="253" y="269"/>
                  <a:pt x="262" y="260"/>
                </a:cubicBezTo>
                <a:cubicBezTo>
                  <a:pt x="304" y="302"/>
                  <a:pt x="304" y="302"/>
                  <a:pt x="304" y="302"/>
                </a:cubicBezTo>
                <a:cubicBezTo>
                  <a:pt x="298" y="311"/>
                  <a:pt x="299" y="324"/>
                  <a:pt x="307" y="332"/>
                </a:cubicBezTo>
                <a:cubicBezTo>
                  <a:pt x="312" y="337"/>
                  <a:pt x="318" y="339"/>
                  <a:pt x="324" y="339"/>
                </a:cubicBezTo>
                <a:cubicBezTo>
                  <a:pt x="330" y="339"/>
                  <a:pt x="336" y="337"/>
                  <a:pt x="341" y="332"/>
                </a:cubicBezTo>
                <a:cubicBezTo>
                  <a:pt x="350" y="323"/>
                  <a:pt x="350" y="308"/>
                  <a:pt x="341" y="299"/>
                </a:cubicBezTo>
                <a:cubicBezTo>
                  <a:pt x="336" y="294"/>
                  <a:pt x="330" y="292"/>
                  <a:pt x="324" y="292"/>
                </a:cubicBezTo>
                <a:cubicBezTo>
                  <a:pt x="319" y="292"/>
                  <a:pt x="315" y="293"/>
                  <a:pt x="311" y="296"/>
                </a:cubicBezTo>
                <a:cubicBezTo>
                  <a:pt x="268" y="253"/>
                  <a:pt x="268" y="253"/>
                  <a:pt x="268" y="253"/>
                </a:cubicBezTo>
                <a:cubicBezTo>
                  <a:pt x="273" y="246"/>
                  <a:pt x="276" y="237"/>
                  <a:pt x="277" y="228"/>
                </a:cubicBezTo>
                <a:cubicBezTo>
                  <a:pt x="381" y="228"/>
                  <a:pt x="381" y="228"/>
                  <a:pt x="381" y="228"/>
                </a:cubicBezTo>
                <a:cubicBezTo>
                  <a:pt x="383" y="244"/>
                  <a:pt x="397" y="256"/>
                  <a:pt x="414" y="256"/>
                </a:cubicBezTo>
                <a:cubicBezTo>
                  <a:pt x="432" y="256"/>
                  <a:pt x="447" y="241"/>
                  <a:pt x="447" y="223"/>
                </a:cubicBezTo>
                <a:cubicBezTo>
                  <a:pt x="447" y="205"/>
                  <a:pt x="432" y="191"/>
                  <a:pt x="414" y="19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6"/>
          <p:cNvSpPr>
            <a:spLocks/>
          </p:cNvSpPr>
          <p:nvPr userDrawn="1"/>
        </p:nvSpPr>
        <p:spPr bwMode="auto">
          <a:xfrm>
            <a:off x="1411288" y="7682902"/>
            <a:ext cx="928687" cy="930275"/>
          </a:xfrm>
          <a:custGeom>
            <a:avLst/>
            <a:gdLst>
              <a:gd name="T0" fmla="*/ 250 w 293"/>
              <a:gd name="T1" fmla="*/ 144 h 293"/>
              <a:gd name="T2" fmla="*/ 176 w 293"/>
              <a:gd name="T3" fmla="*/ 127 h 293"/>
              <a:gd name="T4" fmla="*/ 213 w 293"/>
              <a:gd name="T5" fmla="*/ 102 h 293"/>
              <a:gd name="T6" fmla="*/ 224 w 293"/>
              <a:gd name="T7" fmla="*/ 75 h 293"/>
              <a:gd name="T8" fmla="*/ 202 w 293"/>
              <a:gd name="T9" fmla="*/ 75 h 293"/>
              <a:gd name="T10" fmla="*/ 172 w 293"/>
              <a:gd name="T11" fmla="*/ 123 h 293"/>
              <a:gd name="T12" fmla="*/ 149 w 293"/>
              <a:gd name="T13" fmla="*/ 43 h 293"/>
              <a:gd name="T14" fmla="*/ 147 w 293"/>
              <a:gd name="T15" fmla="*/ 0 h 293"/>
              <a:gd name="T16" fmla="*/ 144 w 293"/>
              <a:gd name="T17" fmla="*/ 43 h 293"/>
              <a:gd name="T18" fmla="*/ 127 w 293"/>
              <a:gd name="T19" fmla="*/ 117 h 293"/>
              <a:gd name="T20" fmla="*/ 103 w 293"/>
              <a:gd name="T21" fmla="*/ 75 h 293"/>
              <a:gd name="T22" fmla="*/ 81 w 293"/>
              <a:gd name="T23" fmla="*/ 75 h 293"/>
              <a:gd name="T24" fmla="*/ 92 w 293"/>
              <a:gd name="T25" fmla="*/ 102 h 293"/>
              <a:gd name="T26" fmla="*/ 123 w 293"/>
              <a:gd name="T27" fmla="*/ 121 h 293"/>
              <a:gd name="T28" fmla="*/ 43 w 293"/>
              <a:gd name="T29" fmla="*/ 144 h 293"/>
              <a:gd name="T30" fmla="*/ 0 w 293"/>
              <a:gd name="T31" fmla="*/ 147 h 293"/>
              <a:gd name="T32" fmla="*/ 43 w 293"/>
              <a:gd name="T33" fmla="*/ 149 h 293"/>
              <a:gd name="T34" fmla="*/ 123 w 293"/>
              <a:gd name="T35" fmla="*/ 172 h 293"/>
              <a:gd name="T36" fmla="*/ 92 w 293"/>
              <a:gd name="T37" fmla="*/ 191 h 293"/>
              <a:gd name="T38" fmla="*/ 76 w 293"/>
              <a:gd name="T39" fmla="*/ 207 h 293"/>
              <a:gd name="T40" fmla="*/ 92 w 293"/>
              <a:gd name="T41" fmla="*/ 223 h 293"/>
              <a:gd name="T42" fmla="*/ 105 w 293"/>
              <a:gd name="T43" fmla="*/ 198 h 293"/>
              <a:gd name="T44" fmla="*/ 144 w 293"/>
              <a:gd name="T45" fmla="*/ 182 h 293"/>
              <a:gd name="T46" fmla="*/ 125 w 293"/>
              <a:gd name="T47" fmla="*/ 272 h 293"/>
              <a:gd name="T48" fmla="*/ 168 w 293"/>
              <a:gd name="T49" fmla="*/ 272 h 293"/>
              <a:gd name="T50" fmla="*/ 149 w 293"/>
              <a:gd name="T51" fmla="*/ 182 h 293"/>
              <a:gd name="T52" fmla="*/ 200 w 293"/>
              <a:gd name="T53" fmla="*/ 198 h 293"/>
              <a:gd name="T54" fmla="*/ 213 w 293"/>
              <a:gd name="T55" fmla="*/ 223 h 293"/>
              <a:gd name="T56" fmla="*/ 224 w 293"/>
              <a:gd name="T57" fmla="*/ 196 h 293"/>
              <a:gd name="T58" fmla="*/ 204 w 293"/>
              <a:gd name="T59" fmla="*/ 194 h 293"/>
              <a:gd name="T60" fmla="*/ 182 w 293"/>
              <a:gd name="T61" fmla="*/ 149 h 293"/>
              <a:gd name="T62" fmla="*/ 272 w 293"/>
              <a:gd name="T63" fmla="*/ 168 h 293"/>
              <a:gd name="T64" fmla="*/ 272 w 293"/>
              <a:gd name="T65" fmla="*/ 125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93" h="293">
                <a:moveTo>
                  <a:pt x="272" y="125"/>
                </a:moveTo>
                <a:cubicBezTo>
                  <a:pt x="261" y="125"/>
                  <a:pt x="252" y="133"/>
                  <a:pt x="250" y="144"/>
                </a:cubicBezTo>
                <a:cubicBezTo>
                  <a:pt x="182" y="144"/>
                  <a:pt x="182" y="144"/>
                  <a:pt x="182" y="144"/>
                </a:cubicBezTo>
                <a:cubicBezTo>
                  <a:pt x="181" y="138"/>
                  <a:pt x="179" y="132"/>
                  <a:pt x="176" y="127"/>
                </a:cubicBezTo>
                <a:cubicBezTo>
                  <a:pt x="204" y="99"/>
                  <a:pt x="204" y="99"/>
                  <a:pt x="204" y="99"/>
                </a:cubicBezTo>
                <a:cubicBezTo>
                  <a:pt x="207" y="101"/>
                  <a:pt x="210" y="102"/>
                  <a:pt x="213" y="102"/>
                </a:cubicBezTo>
                <a:cubicBezTo>
                  <a:pt x="217" y="102"/>
                  <a:pt x="221" y="100"/>
                  <a:pt x="224" y="97"/>
                </a:cubicBezTo>
                <a:cubicBezTo>
                  <a:pt x="230" y="91"/>
                  <a:pt x="230" y="81"/>
                  <a:pt x="224" y="75"/>
                </a:cubicBezTo>
                <a:cubicBezTo>
                  <a:pt x="221" y="72"/>
                  <a:pt x="217" y="70"/>
                  <a:pt x="213" y="70"/>
                </a:cubicBezTo>
                <a:cubicBezTo>
                  <a:pt x="209" y="70"/>
                  <a:pt x="205" y="72"/>
                  <a:pt x="202" y="75"/>
                </a:cubicBezTo>
                <a:cubicBezTo>
                  <a:pt x="196" y="80"/>
                  <a:pt x="196" y="89"/>
                  <a:pt x="200" y="95"/>
                </a:cubicBezTo>
                <a:cubicBezTo>
                  <a:pt x="172" y="123"/>
                  <a:pt x="172" y="123"/>
                  <a:pt x="172" y="123"/>
                </a:cubicBezTo>
                <a:cubicBezTo>
                  <a:pt x="166" y="116"/>
                  <a:pt x="158" y="112"/>
                  <a:pt x="149" y="112"/>
                </a:cubicBezTo>
                <a:cubicBezTo>
                  <a:pt x="149" y="43"/>
                  <a:pt x="149" y="43"/>
                  <a:pt x="149" y="43"/>
                </a:cubicBezTo>
                <a:cubicBezTo>
                  <a:pt x="160" y="41"/>
                  <a:pt x="168" y="32"/>
                  <a:pt x="168" y="21"/>
                </a:cubicBezTo>
                <a:cubicBezTo>
                  <a:pt x="168" y="10"/>
                  <a:pt x="158" y="0"/>
                  <a:pt x="147" y="0"/>
                </a:cubicBezTo>
                <a:cubicBezTo>
                  <a:pt x="135" y="0"/>
                  <a:pt x="125" y="10"/>
                  <a:pt x="125" y="21"/>
                </a:cubicBezTo>
                <a:cubicBezTo>
                  <a:pt x="125" y="32"/>
                  <a:pt x="133" y="41"/>
                  <a:pt x="144" y="43"/>
                </a:cubicBezTo>
                <a:cubicBezTo>
                  <a:pt x="144" y="112"/>
                  <a:pt x="144" y="112"/>
                  <a:pt x="144" y="112"/>
                </a:cubicBezTo>
                <a:cubicBezTo>
                  <a:pt x="138" y="112"/>
                  <a:pt x="132" y="114"/>
                  <a:pt x="127" y="117"/>
                </a:cubicBezTo>
                <a:cubicBezTo>
                  <a:pt x="105" y="95"/>
                  <a:pt x="105" y="95"/>
                  <a:pt x="105" y="95"/>
                </a:cubicBezTo>
                <a:cubicBezTo>
                  <a:pt x="109" y="89"/>
                  <a:pt x="108" y="80"/>
                  <a:pt x="103" y="75"/>
                </a:cubicBezTo>
                <a:cubicBezTo>
                  <a:pt x="100" y="72"/>
                  <a:pt x="96" y="70"/>
                  <a:pt x="92" y="70"/>
                </a:cubicBezTo>
                <a:cubicBezTo>
                  <a:pt x="88" y="70"/>
                  <a:pt x="84" y="72"/>
                  <a:pt x="81" y="75"/>
                </a:cubicBezTo>
                <a:cubicBezTo>
                  <a:pt x="75" y="81"/>
                  <a:pt x="75" y="91"/>
                  <a:pt x="81" y="97"/>
                </a:cubicBezTo>
                <a:cubicBezTo>
                  <a:pt x="84" y="100"/>
                  <a:pt x="88" y="102"/>
                  <a:pt x="92" y="102"/>
                </a:cubicBezTo>
                <a:cubicBezTo>
                  <a:pt x="95" y="102"/>
                  <a:pt x="98" y="101"/>
                  <a:pt x="101" y="99"/>
                </a:cubicBezTo>
                <a:cubicBezTo>
                  <a:pt x="123" y="121"/>
                  <a:pt x="123" y="121"/>
                  <a:pt x="123" y="121"/>
                </a:cubicBezTo>
                <a:cubicBezTo>
                  <a:pt x="116" y="127"/>
                  <a:pt x="112" y="135"/>
                  <a:pt x="112" y="144"/>
                </a:cubicBezTo>
                <a:cubicBezTo>
                  <a:pt x="43" y="144"/>
                  <a:pt x="43" y="144"/>
                  <a:pt x="43" y="144"/>
                </a:cubicBezTo>
                <a:cubicBezTo>
                  <a:pt x="41" y="133"/>
                  <a:pt x="32" y="125"/>
                  <a:pt x="21" y="125"/>
                </a:cubicBezTo>
                <a:cubicBezTo>
                  <a:pt x="10" y="125"/>
                  <a:pt x="0" y="135"/>
                  <a:pt x="0" y="147"/>
                </a:cubicBezTo>
                <a:cubicBezTo>
                  <a:pt x="0" y="159"/>
                  <a:pt x="10" y="168"/>
                  <a:pt x="21" y="168"/>
                </a:cubicBezTo>
                <a:cubicBezTo>
                  <a:pt x="32" y="168"/>
                  <a:pt x="41" y="160"/>
                  <a:pt x="43" y="149"/>
                </a:cubicBezTo>
                <a:cubicBezTo>
                  <a:pt x="112" y="149"/>
                  <a:pt x="112" y="149"/>
                  <a:pt x="112" y="149"/>
                </a:cubicBezTo>
                <a:cubicBezTo>
                  <a:pt x="112" y="158"/>
                  <a:pt x="116" y="166"/>
                  <a:pt x="123" y="172"/>
                </a:cubicBezTo>
                <a:cubicBezTo>
                  <a:pt x="101" y="194"/>
                  <a:pt x="101" y="194"/>
                  <a:pt x="101" y="194"/>
                </a:cubicBezTo>
                <a:cubicBezTo>
                  <a:pt x="98" y="192"/>
                  <a:pt x="95" y="191"/>
                  <a:pt x="92" y="191"/>
                </a:cubicBezTo>
                <a:cubicBezTo>
                  <a:pt x="88" y="191"/>
                  <a:pt x="84" y="193"/>
                  <a:pt x="81" y="196"/>
                </a:cubicBezTo>
                <a:cubicBezTo>
                  <a:pt x="78" y="199"/>
                  <a:pt x="76" y="203"/>
                  <a:pt x="76" y="207"/>
                </a:cubicBezTo>
                <a:cubicBezTo>
                  <a:pt x="76" y="211"/>
                  <a:pt x="78" y="215"/>
                  <a:pt x="81" y="218"/>
                </a:cubicBezTo>
                <a:cubicBezTo>
                  <a:pt x="84" y="221"/>
                  <a:pt x="88" y="223"/>
                  <a:pt x="92" y="223"/>
                </a:cubicBezTo>
                <a:cubicBezTo>
                  <a:pt x="96" y="223"/>
                  <a:pt x="100" y="221"/>
                  <a:pt x="103" y="218"/>
                </a:cubicBezTo>
                <a:cubicBezTo>
                  <a:pt x="108" y="213"/>
                  <a:pt x="109" y="204"/>
                  <a:pt x="105" y="198"/>
                </a:cubicBezTo>
                <a:cubicBezTo>
                  <a:pt x="127" y="176"/>
                  <a:pt x="127" y="176"/>
                  <a:pt x="127" y="176"/>
                </a:cubicBezTo>
                <a:cubicBezTo>
                  <a:pt x="132" y="179"/>
                  <a:pt x="138" y="181"/>
                  <a:pt x="144" y="182"/>
                </a:cubicBezTo>
                <a:cubicBezTo>
                  <a:pt x="144" y="250"/>
                  <a:pt x="144" y="250"/>
                  <a:pt x="144" y="250"/>
                </a:cubicBezTo>
                <a:cubicBezTo>
                  <a:pt x="133" y="252"/>
                  <a:pt x="125" y="261"/>
                  <a:pt x="125" y="272"/>
                </a:cubicBezTo>
                <a:cubicBezTo>
                  <a:pt x="125" y="284"/>
                  <a:pt x="135" y="293"/>
                  <a:pt x="147" y="293"/>
                </a:cubicBezTo>
                <a:cubicBezTo>
                  <a:pt x="158" y="293"/>
                  <a:pt x="168" y="284"/>
                  <a:pt x="168" y="272"/>
                </a:cubicBezTo>
                <a:cubicBezTo>
                  <a:pt x="168" y="261"/>
                  <a:pt x="160" y="252"/>
                  <a:pt x="149" y="250"/>
                </a:cubicBezTo>
                <a:cubicBezTo>
                  <a:pt x="149" y="182"/>
                  <a:pt x="149" y="182"/>
                  <a:pt x="149" y="182"/>
                </a:cubicBezTo>
                <a:cubicBezTo>
                  <a:pt x="158" y="181"/>
                  <a:pt x="166" y="177"/>
                  <a:pt x="172" y="171"/>
                </a:cubicBezTo>
                <a:cubicBezTo>
                  <a:pt x="200" y="198"/>
                  <a:pt x="200" y="198"/>
                  <a:pt x="200" y="198"/>
                </a:cubicBezTo>
                <a:cubicBezTo>
                  <a:pt x="196" y="204"/>
                  <a:pt x="196" y="213"/>
                  <a:pt x="202" y="218"/>
                </a:cubicBezTo>
                <a:cubicBezTo>
                  <a:pt x="205" y="221"/>
                  <a:pt x="209" y="223"/>
                  <a:pt x="213" y="223"/>
                </a:cubicBezTo>
                <a:cubicBezTo>
                  <a:pt x="217" y="223"/>
                  <a:pt x="221" y="221"/>
                  <a:pt x="224" y="218"/>
                </a:cubicBezTo>
                <a:cubicBezTo>
                  <a:pt x="230" y="212"/>
                  <a:pt x="230" y="202"/>
                  <a:pt x="224" y="196"/>
                </a:cubicBezTo>
                <a:cubicBezTo>
                  <a:pt x="221" y="193"/>
                  <a:pt x="217" y="191"/>
                  <a:pt x="213" y="191"/>
                </a:cubicBezTo>
                <a:cubicBezTo>
                  <a:pt x="210" y="191"/>
                  <a:pt x="206" y="192"/>
                  <a:pt x="204" y="194"/>
                </a:cubicBezTo>
                <a:cubicBezTo>
                  <a:pt x="176" y="166"/>
                  <a:pt x="176" y="166"/>
                  <a:pt x="176" y="166"/>
                </a:cubicBezTo>
                <a:cubicBezTo>
                  <a:pt x="179" y="161"/>
                  <a:pt x="181" y="156"/>
                  <a:pt x="182" y="149"/>
                </a:cubicBezTo>
                <a:cubicBezTo>
                  <a:pt x="250" y="149"/>
                  <a:pt x="250" y="149"/>
                  <a:pt x="250" y="149"/>
                </a:cubicBezTo>
                <a:cubicBezTo>
                  <a:pt x="252" y="160"/>
                  <a:pt x="261" y="168"/>
                  <a:pt x="272" y="168"/>
                </a:cubicBezTo>
                <a:cubicBezTo>
                  <a:pt x="284" y="168"/>
                  <a:pt x="293" y="159"/>
                  <a:pt x="293" y="147"/>
                </a:cubicBezTo>
                <a:cubicBezTo>
                  <a:pt x="293" y="135"/>
                  <a:pt x="284" y="125"/>
                  <a:pt x="272" y="12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7"/>
          <p:cNvSpPr>
            <a:spLocks/>
          </p:cNvSpPr>
          <p:nvPr userDrawn="1"/>
        </p:nvSpPr>
        <p:spPr bwMode="auto">
          <a:xfrm>
            <a:off x="5762625" y="8105177"/>
            <a:ext cx="561975" cy="561975"/>
          </a:xfrm>
          <a:custGeom>
            <a:avLst/>
            <a:gdLst>
              <a:gd name="T0" fmla="*/ 151 w 177"/>
              <a:gd name="T1" fmla="*/ 87 h 177"/>
              <a:gd name="T2" fmla="*/ 106 w 177"/>
              <a:gd name="T3" fmla="*/ 77 h 177"/>
              <a:gd name="T4" fmla="*/ 129 w 177"/>
              <a:gd name="T5" fmla="*/ 61 h 177"/>
              <a:gd name="T6" fmla="*/ 135 w 177"/>
              <a:gd name="T7" fmla="*/ 45 h 177"/>
              <a:gd name="T8" fmla="*/ 122 w 177"/>
              <a:gd name="T9" fmla="*/ 45 h 177"/>
              <a:gd name="T10" fmla="*/ 104 w 177"/>
              <a:gd name="T11" fmla="*/ 74 h 177"/>
              <a:gd name="T12" fmla="*/ 90 w 177"/>
              <a:gd name="T13" fmla="*/ 26 h 177"/>
              <a:gd name="T14" fmla="*/ 89 w 177"/>
              <a:gd name="T15" fmla="*/ 0 h 177"/>
              <a:gd name="T16" fmla="*/ 87 w 177"/>
              <a:gd name="T17" fmla="*/ 26 h 177"/>
              <a:gd name="T18" fmla="*/ 77 w 177"/>
              <a:gd name="T19" fmla="*/ 71 h 177"/>
              <a:gd name="T20" fmla="*/ 62 w 177"/>
              <a:gd name="T21" fmla="*/ 45 h 177"/>
              <a:gd name="T22" fmla="*/ 49 w 177"/>
              <a:gd name="T23" fmla="*/ 45 h 177"/>
              <a:gd name="T24" fmla="*/ 55 w 177"/>
              <a:gd name="T25" fmla="*/ 61 h 177"/>
              <a:gd name="T26" fmla="*/ 74 w 177"/>
              <a:gd name="T27" fmla="*/ 73 h 177"/>
              <a:gd name="T28" fmla="*/ 26 w 177"/>
              <a:gd name="T29" fmla="*/ 87 h 177"/>
              <a:gd name="T30" fmla="*/ 0 w 177"/>
              <a:gd name="T31" fmla="*/ 89 h 177"/>
              <a:gd name="T32" fmla="*/ 26 w 177"/>
              <a:gd name="T33" fmla="*/ 90 h 177"/>
              <a:gd name="T34" fmla="*/ 74 w 177"/>
              <a:gd name="T35" fmla="*/ 104 h 177"/>
              <a:gd name="T36" fmla="*/ 55 w 177"/>
              <a:gd name="T37" fmla="*/ 116 h 177"/>
              <a:gd name="T38" fmla="*/ 46 w 177"/>
              <a:gd name="T39" fmla="*/ 125 h 177"/>
              <a:gd name="T40" fmla="*/ 55 w 177"/>
              <a:gd name="T41" fmla="*/ 135 h 177"/>
              <a:gd name="T42" fmla="*/ 63 w 177"/>
              <a:gd name="T43" fmla="*/ 120 h 177"/>
              <a:gd name="T44" fmla="*/ 87 w 177"/>
              <a:gd name="T45" fmla="*/ 110 h 177"/>
              <a:gd name="T46" fmla="*/ 76 w 177"/>
              <a:gd name="T47" fmla="*/ 164 h 177"/>
              <a:gd name="T48" fmla="*/ 102 w 177"/>
              <a:gd name="T49" fmla="*/ 164 h 177"/>
              <a:gd name="T50" fmla="*/ 90 w 177"/>
              <a:gd name="T51" fmla="*/ 110 h 177"/>
              <a:gd name="T52" fmla="*/ 121 w 177"/>
              <a:gd name="T53" fmla="*/ 120 h 177"/>
              <a:gd name="T54" fmla="*/ 129 w 177"/>
              <a:gd name="T55" fmla="*/ 135 h 177"/>
              <a:gd name="T56" fmla="*/ 135 w 177"/>
              <a:gd name="T57" fmla="*/ 118 h 177"/>
              <a:gd name="T58" fmla="*/ 123 w 177"/>
              <a:gd name="T59" fmla="*/ 117 h 177"/>
              <a:gd name="T60" fmla="*/ 110 w 177"/>
              <a:gd name="T61" fmla="*/ 90 h 177"/>
              <a:gd name="T62" fmla="*/ 164 w 177"/>
              <a:gd name="T63" fmla="*/ 102 h 177"/>
              <a:gd name="T64" fmla="*/ 164 w 177"/>
              <a:gd name="T65" fmla="*/ 76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77" h="177">
                <a:moveTo>
                  <a:pt x="164" y="76"/>
                </a:moveTo>
                <a:cubicBezTo>
                  <a:pt x="158" y="76"/>
                  <a:pt x="152" y="80"/>
                  <a:pt x="151" y="87"/>
                </a:cubicBezTo>
                <a:cubicBezTo>
                  <a:pt x="110" y="87"/>
                  <a:pt x="110" y="87"/>
                  <a:pt x="110" y="87"/>
                </a:cubicBezTo>
                <a:cubicBezTo>
                  <a:pt x="109" y="83"/>
                  <a:pt x="108" y="80"/>
                  <a:pt x="106" y="77"/>
                </a:cubicBezTo>
                <a:cubicBezTo>
                  <a:pt x="123" y="60"/>
                  <a:pt x="123" y="60"/>
                  <a:pt x="123" y="60"/>
                </a:cubicBezTo>
                <a:cubicBezTo>
                  <a:pt x="125" y="61"/>
                  <a:pt x="127" y="61"/>
                  <a:pt x="129" y="61"/>
                </a:cubicBezTo>
                <a:cubicBezTo>
                  <a:pt x="131" y="61"/>
                  <a:pt x="134" y="60"/>
                  <a:pt x="135" y="59"/>
                </a:cubicBezTo>
                <a:cubicBezTo>
                  <a:pt x="139" y="55"/>
                  <a:pt x="139" y="49"/>
                  <a:pt x="135" y="45"/>
                </a:cubicBezTo>
                <a:cubicBezTo>
                  <a:pt x="134" y="44"/>
                  <a:pt x="131" y="43"/>
                  <a:pt x="129" y="43"/>
                </a:cubicBezTo>
                <a:cubicBezTo>
                  <a:pt x="126" y="43"/>
                  <a:pt x="124" y="44"/>
                  <a:pt x="122" y="45"/>
                </a:cubicBezTo>
                <a:cubicBezTo>
                  <a:pt x="119" y="49"/>
                  <a:pt x="118" y="54"/>
                  <a:pt x="121" y="57"/>
                </a:cubicBezTo>
                <a:cubicBezTo>
                  <a:pt x="104" y="74"/>
                  <a:pt x="104" y="74"/>
                  <a:pt x="104" y="74"/>
                </a:cubicBezTo>
                <a:cubicBezTo>
                  <a:pt x="101" y="70"/>
                  <a:pt x="96" y="68"/>
                  <a:pt x="90" y="67"/>
                </a:cubicBezTo>
                <a:cubicBezTo>
                  <a:pt x="90" y="26"/>
                  <a:pt x="90" y="26"/>
                  <a:pt x="90" y="26"/>
                </a:cubicBezTo>
                <a:cubicBezTo>
                  <a:pt x="97" y="25"/>
                  <a:pt x="102" y="20"/>
                  <a:pt x="102" y="13"/>
                </a:cubicBezTo>
                <a:cubicBezTo>
                  <a:pt x="102" y="6"/>
                  <a:pt x="96" y="0"/>
                  <a:pt x="89" y="0"/>
                </a:cubicBezTo>
                <a:cubicBezTo>
                  <a:pt x="81" y="0"/>
                  <a:pt x="76" y="6"/>
                  <a:pt x="76" y="13"/>
                </a:cubicBezTo>
                <a:cubicBezTo>
                  <a:pt x="76" y="20"/>
                  <a:pt x="80" y="25"/>
                  <a:pt x="87" y="26"/>
                </a:cubicBezTo>
                <a:cubicBezTo>
                  <a:pt x="87" y="67"/>
                  <a:pt x="87" y="67"/>
                  <a:pt x="87" y="67"/>
                </a:cubicBezTo>
                <a:cubicBezTo>
                  <a:pt x="83" y="68"/>
                  <a:pt x="80" y="69"/>
                  <a:pt x="77" y="71"/>
                </a:cubicBezTo>
                <a:cubicBezTo>
                  <a:pt x="63" y="57"/>
                  <a:pt x="63" y="57"/>
                  <a:pt x="63" y="57"/>
                </a:cubicBezTo>
                <a:cubicBezTo>
                  <a:pt x="66" y="54"/>
                  <a:pt x="65" y="49"/>
                  <a:pt x="62" y="45"/>
                </a:cubicBezTo>
                <a:cubicBezTo>
                  <a:pt x="60" y="44"/>
                  <a:pt x="58" y="43"/>
                  <a:pt x="55" y="43"/>
                </a:cubicBezTo>
                <a:cubicBezTo>
                  <a:pt x="53" y="43"/>
                  <a:pt x="51" y="44"/>
                  <a:pt x="49" y="45"/>
                </a:cubicBezTo>
                <a:cubicBezTo>
                  <a:pt x="45" y="49"/>
                  <a:pt x="45" y="55"/>
                  <a:pt x="49" y="59"/>
                </a:cubicBezTo>
                <a:cubicBezTo>
                  <a:pt x="51" y="60"/>
                  <a:pt x="53" y="61"/>
                  <a:pt x="55" y="61"/>
                </a:cubicBezTo>
                <a:cubicBezTo>
                  <a:pt x="57" y="61"/>
                  <a:pt x="59" y="61"/>
                  <a:pt x="61" y="60"/>
                </a:cubicBezTo>
                <a:cubicBezTo>
                  <a:pt x="74" y="73"/>
                  <a:pt x="74" y="73"/>
                  <a:pt x="74" y="73"/>
                </a:cubicBezTo>
                <a:cubicBezTo>
                  <a:pt x="70" y="77"/>
                  <a:pt x="68" y="81"/>
                  <a:pt x="67" y="87"/>
                </a:cubicBezTo>
                <a:cubicBezTo>
                  <a:pt x="26" y="87"/>
                  <a:pt x="26" y="87"/>
                  <a:pt x="26" y="87"/>
                </a:cubicBezTo>
                <a:cubicBezTo>
                  <a:pt x="25" y="80"/>
                  <a:pt x="20" y="76"/>
                  <a:pt x="13" y="76"/>
                </a:cubicBezTo>
                <a:cubicBezTo>
                  <a:pt x="6" y="76"/>
                  <a:pt x="0" y="81"/>
                  <a:pt x="0" y="89"/>
                </a:cubicBezTo>
                <a:cubicBezTo>
                  <a:pt x="0" y="96"/>
                  <a:pt x="6" y="102"/>
                  <a:pt x="13" y="102"/>
                </a:cubicBezTo>
                <a:cubicBezTo>
                  <a:pt x="20" y="102"/>
                  <a:pt x="25" y="97"/>
                  <a:pt x="26" y="90"/>
                </a:cubicBezTo>
                <a:cubicBezTo>
                  <a:pt x="67" y="90"/>
                  <a:pt x="67" y="90"/>
                  <a:pt x="67" y="90"/>
                </a:cubicBezTo>
                <a:cubicBezTo>
                  <a:pt x="68" y="96"/>
                  <a:pt x="70" y="101"/>
                  <a:pt x="74" y="104"/>
                </a:cubicBezTo>
                <a:cubicBezTo>
                  <a:pt x="61" y="117"/>
                  <a:pt x="61" y="117"/>
                  <a:pt x="61" y="117"/>
                </a:cubicBezTo>
                <a:cubicBezTo>
                  <a:pt x="59" y="116"/>
                  <a:pt x="57" y="116"/>
                  <a:pt x="55" y="116"/>
                </a:cubicBezTo>
                <a:cubicBezTo>
                  <a:pt x="53" y="116"/>
                  <a:pt x="51" y="117"/>
                  <a:pt x="49" y="118"/>
                </a:cubicBezTo>
                <a:cubicBezTo>
                  <a:pt x="47" y="120"/>
                  <a:pt x="46" y="123"/>
                  <a:pt x="46" y="125"/>
                </a:cubicBezTo>
                <a:cubicBezTo>
                  <a:pt x="46" y="128"/>
                  <a:pt x="47" y="130"/>
                  <a:pt x="49" y="132"/>
                </a:cubicBezTo>
                <a:cubicBezTo>
                  <a:pt x="51" y="134"/>
                  <a:pt x="53" y="135"/>
                  <a:pt x="55" y="135"/>
                </a:cubicBezTo>
                <a:cubicBezTo>
                  <a:pt x="58" y="135"/>
                  <a:pt x="60" y="134"/>
                  <a:pt x="62" y="132"/>
                </a:cubicBezTo>
                <a:cubicBezTo>
                  <a:pt x="65" y="129"/>
                  <a:pt x="66" y="124"/>
                  <a:pt x="63" y="120"/>
                </a:cubicBezTo>
                <a:cubicBezTo>
                  <a:pt x="77" y="106"/>
                  <a:pt x="77" y="106"/>
                  <a:pt x="77" y="106"/>
                </a:cubicBezTo>
                <a:cubicBezTo>
                  <a:pt x="80" y="108"/>
                  <a:pt x="83" y="109"/>
                  <a:pt x="87" y="110"/>
                </a:cubicBezTo>
                <a:cubicBezTo>
                  <a:pt x="87" y="151"/>
                  <a:pt x="87" y="151"/>
                  <a:pt x="87" y="151"/>
                </a:cubicBezTo>
                <a:cubicBezTo>
                  <a:pt x="80" y="152"/>
                  <a:pt x="76" y="158"/>
                  <a:pt x="76" y="164"/>
                </a:cubicBezTo>
                <a:cubicBezTo>
                  <a:pt x="76" y="171"/>
                  <a:pt x="81" y="177"/>
                  <a:pt x="89" y="177"/>
                </a:cubicBezTo>
                <a:cubicBezTo>
                  <a:pt x="96" y="177"/>
                  <a:pt x="102" y="171"/>
                  <a:pt x="102" y="164"/>
                </a:cubicBezTo>
                <a:cubicBezTo>
                  <a:pt x="102" y="158"/>
                  <a:pt x="97" y="152"/>
                  <a:pt x="90" y="151"/>
                </a:cubicBezTo>
                <a:cubicBezTo>
                  <a:pt x="90" y="110"/>
                  <a:pt x="90" y="110"/>
                  <a:pt x="90" y="110"/>
                </a:cubicBezTo>
                <a:cubicBezTo>
                  <a:pt x="96" y="109"/>
                  <a:pt x="101" y="107"/>
                  <a:pt x="104" y="103"/>
                </a:cubicBezTo>
                <a:cubicBezTo>
                  <a:pt x="121" y="120"/>
                  <a:pt x="121" y="120"/>
                  <a:pt x="121" y="120"/>
                </a:cubicBezTo>
                <a:cubicBezTo>
                  <a:pt x="118" y="124"/>
                  <a:pt x="119" y="129"/>
                  <a:pt x="122" y="132"/>
                </a:cubicBezTo>
                <a:cubicBezTo>
                  <a:pt x="124" y="134"/>
                  <a:pt x="126" y="135"/>
                  <a:pt x="129" y="135"/>
                </a:cubicBezTo>
                <a:cubicBezTo>
                  <a:pt x="131" y="135"/>
                  <a:pt x="134" y="134"/>
                  <a:pt x="135" y="132"/>
                </a:cubicBezTo>
                <a:cubicBezTo>
                  <a:pt x="139" y="128"/>
                  <a:pt x="139" y="122"/>
                  <a:pt x="135" y="118"/>
                </a:cubicBezTo>
                <a:cubicBezTo>
                  <a:pt x="134" y="117"/>
                  <a:pt x="131" y="116"/>
                  <a:pt x="129" y="116"/>
                </a:cubicBezTo>
                <a:cubicBezTo>
                  <a:pt x="127" y="116"/>
                  <a:pt x="125" y="116"/>
                  <a:pt x="123" y="117"/>
                </a:cubicBezTo>
                <a:cubicBezTo>
                  <a:pt x="106" y="100"/>
                  <a:pt x="106" y="100"/>
                  <a:pt x="106" y="100"/>
                </a:cubicBezTo>
                <a:cubicBezTo>
                  <a:pt x="108" y="97"/>
                  <a:pt x="109" y="94"/>
                  <a:pt x="110" y="90"/>
                </a:cubicBezTo>
                <a:cubicBezTo>
                  <a:pt x="151" y="90"/>
                  <a:pt x="151" y="90"/>
                  <a:pt x="151" y="90"/>
                </a:cubicBezTo>
                <a:cubicBezTo>
                  <a:pt x="152" y="97"/>
                  <a:pt x="158" y="102"/>
                  <a:pt x="164" y="102"/>
                </a:cubicBezTo>
                <a:cubicBezTo>
                  <a:pt x="171" y="102"/>
                  <a:pt x="177" y="96"/>
                  <a:pt x="177" y="89"/>
                </a:cubicBezTo>
                <a:cubicBezTo>
                  <a:pt x="177" y="81"/>
                  <a:pt x="171" y="76"/>
                  <a:pt x="164" y="7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628900" y="6440895"/>
            <a:ext cx="3467100" cy="426839"/>
          </a:xfrm>
        </p:spPr>
        <p:txBody>
          <a:bodyPr lIns="0" tIns="0" rIns="0" bIns="0" anchor="t">
            <a:noAutofit/>
          </a:bodyPr>
          <a:lstStyle>
            <a:lvl1pPr marL="0" indent="0" algn="l">
              <a:spcBef>
                <a:spcPts val="0"/>
              </a:spcBef>
              <a:buNone/>
              <a:defRPr sz="260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/>
            <a:r>
              <a:rPr lang="en-US" dirty="0" smtClean="0"/>
              <a:t>Greeting</a:t>
            </a:r>
            <a:endParaRPr lang="en-US" dirty="0"/>
          </a:p>
        </p:txBody>
      </p:sp>
      <p:sp>
        <p:nvSpPr>
          <p:cNvPr id="38" name="Text Placeholder 25"/>
          <p:cNvSpPr>
            <a:spLocks noGrp="1"/>
          </p:cNvSpPr>
          <p:nvPr>
            <p:ph type="body" sz="quarter" idx="16" hasCustomPrompt="1"/>
          </p:nvPr>
        </p:nvSpPr>
        <p:spPr>
          <a:xfrm>
            <a:off x="2628900" y="6784688"/>
            <a:ext cx="3390900" cy="770433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6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/>
            <a:r>
              <a:rPr lang="en-US" dirty="0" smtClean="0"/>
              <a:t>Type message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946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F0B78-83E1-4497-80F4-2C36698B5B0A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E683A-2D7E-4358-86B3-B8E4AF8BE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Three young girls in Santa hats smiling at camera" title="Sample Picture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mtClean="0"/>
              <a:t>Merry Christmas!</a:t>
            </a:r>
            <a:endParaRPr lang="en-US" dirty="0"/>
          </a:p>
        </p:txBody>
      </p:sp>
      <p:pic>
        <p:nvPicPr>
          <p:cNvPr id="7" name="Picture Placeholder 6" descr="Three young girls in Santa hats smiling at camera" title="Sample Picture"/>
          <p:cNvPicPr>
            <a:picLocks noGrp="1" noChangeAspect="1"/>
          </p:cNvPicPr>
          <p:nvPr>
            <p:ph type="pic" sz="quarter" idx="1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Merry Christmas!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43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mtClean="0"/>
              <a:t>the Abercrombie family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mtClean="0"/>
              <a:t>Happy Holidays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Wishing you and yours a </a:t>
            </a:r>
            <a:br>
              <a:rPr lang="en-US" smtClean="0"/>
            </a:br>
            <a:r>
              <a:rPr lang="en-US" smtClean="0"/>
              <a:t>great holiday and New Year!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the Abercrombie family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mtClean="0"/>
              <a:t>Happy Holidays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Wishing you and yours a </a:t>
            </a:r>
            <a:br>
              <a:rPr lang="en-US" smtClean="0"/>
            </a:br>
            <a:r>
              <a:rPr lang="en-US" smtClean="0"/>
              <a:t>great holiday and New Year!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6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ristmas Card Green Stripes">
  <a:themeElements>
    <a:clrScheme name="Christmas Card Fun">
      <a:dk1>
        <a:sysClr val="windowText" lastClr="000000"/>
      </a:dk1>
      <a:lt1>
        <a:sysClr val="window" lastClr="FFFFFF"/>
      </a:lt1>
      <a:dk2>
        <a:srgbClr val="424243"/>
      </a:dk2>
      <a:lt2>
        <a:srgbClr val="D0D1D2"/>
      </a:lt2>
      <a:accent1>
        <a:srgbClr val="F11A20"/>
      </a:accent1>
      <a:accent2>
        <a:srgbClr val="00C351"/>
      </a:accent2>
      <a:accent3>
        <a:srgbClr val="088DE5"/>
      </a:accent3>
      <a:accent4>
        <a:srgbClr val="EF9000"/>
      </a:accent4>
      <a:accent5>
        <a:srgbClr val="A212A1"/>
      </a:accent5>
      <a:accent6>
        <a:srgbClr val="00B3A5"/>
      </a:accent6>
      <a:hlink>
        <a:srgbClr val="088DE5"/>
      </a:hlink>
      <a:folHlink>
        <a:srgbClr val="D0D1D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FC5DC928-C4B5-4EF6-85E9-C57D3D7BA657}" vid="{50764BC9-3260-4995-8AF2-2CD6080D929E}"/>
    </a:ext>
  </a:extLst>
</a:theme>
</file>

<file path=ppt/theme/theme2.xml><?xml version="1.0" encoding="utf-8"?>
<a:theme xmlns:a="http://schemas.openxmlformats.org/drawingml/2006/main" name="Office Theme">
  <a:themeElements>
    <a:clrScheme name="Christmas Card Fun">
      <a:dk1>
        <a:sysClr val="windowText" lastClr="000000"/>
      </a:dk1>
      <a:lt1>
        <a:sysClr val="window" lastClr="FFFFFF"/>
      </a:lt1>
      <a:dk2>
        <a:srgbClr val="424243"/>
      </a:dk2>
      <a:lt2>
        <a:srgbClr val="D0D1D2"/>
      </a:lt2>
      <a:accent1>
        <a:srgbClr val="F11A20"/>
      </a:accent1>
      <a:accent2>
        <a:srgbClr val="00C351"/>
      </a:accent2>
      <a:accent3>
        <a:srgbClr val="088DE5"/>
      </a:accent3>
      <a:accent4>
        <a:srgbClr val="EF9000"/>
      </a:accent4>
      <a:accent5>
        <a:srgbClr val="A212A1"/>
      </a:accent5>
      <a:accent6>
        <a:srgbClr val="00B3A5"/>
      </a:accent6>
      <a:hlink>
        <a:srgbClr val="088DE5"/>
      </a:hlink>
      <a:folHlink>
        <a:srgbClr val="D0D1D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ristmas Card Fun">
      <a:dk1>
        <a:sysClr val="windowText" lastClr="000000"/>
      </a:dk1>
      <a:lt1>
        <a:sysClr val="window" lastClr="FFFFFF"/>
      </a:lt1>
      <a:dk2>
        <a:srgbClr val="424243"/>
      </a:dk2>
      <a:lt2>
        <a:srgbClr val="D0D1D2"/>
      </a:lt2>
      <a:accent1>
        <a:srgbClr val="F11A20"/>
      </a:accent1>
      <a:accent2>
        <a:srgbClr val="00C351"/>
      </a:accent2>
      <a:accent3>
        <a:srgbClr val="088DE5"/>
      </a:accent3>
      <a:accent4>
        <a:srgbClr val="EF9000"/>
      </a:accent4>
      <a:accent5>
        <a:srgbClr val="A212A1"/>
      </a:accent5>
      <a:accent6>
        <a:srgbClr val="00B3A5"/>
      </a:accent6>
      <a:hlink>
        <a:srgbClr val="088DE5"/>
      </a:hlink>
      <a:folHlink>
        <a:srgbClr val="D0D1D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2E2B599-36A4-42B2-9877-9317B48F851E}"/>
</file>

<file path=customXml/itemProps2.xml><?xml version="1.0" encoding="utf-8"?>
<ds:datastoreItem xmlns:ds="http://schemas.openxmlformats.org/officeDocument/2006/customXml" ds:itemID="{E5A40127-885D-4208-B9B5-D2875325F695}"/>
</file>

<file path=customXml/itemProps3.xml><?xml version="1.0" encoding="utf-8"?>
<ds:datastoreItem xmlns:ds="http://schemas.openxmlformats.org/officeDocument/2006/customXml" ds:itemID="{6F2E377A-CC7C-4562-87B7-A4ACA267462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128</Words>
  <Application>Microsoft Office PowerPoint</Application>
  <PresentationFormat>Custom</PresentationFormat>
  <Paragraphs>12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Christmas Card Green Stripes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2013-07-30T15:13:27Z</dcterms:created>
  <dcterms:modified xsi:type="dcterms:W3CDTF">2013-07-30T15:13:30Z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