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0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B153D-FC77-485A-ADC2-5A1EE8D5BC79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1D9BC-9FEC-4C4D-8539-A666C239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8CC07-E68B-4EF0-819A-90CFB034D5DF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B333F-CBE9-456F-975B-18C870A75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this certifies</a:t>
            </a:r>
            <a:r>
              <a:rPr lang="en-US" baseline="0" dirty="0" smtClean="0"/>
              <a:t> that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has successfully completed</a:t>
            </a:r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/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add course name here</a:t>
            </a:r>
            <a:endParaRPr lang="en-US" dirty="0"/>
          </a:p>
        </p:txBody>
      </p:sp>
      <p:sp>
        <p:nvSpPr>
          <p:cNvPr id="10" name="Text Placeholder 11"/>
          <p:cNvSpPr txBox="1">
            <a:spLocks/>
          </p:cNvSpPr>
          <p:nvPr userDrawn="1"/>
        </p:nvSpPr>
        <p:spPr>
          <a:xfrm>
            <a:off x="14478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cap="none" dirty="0" smtClean="0">
                <a:latin typeface="Gabriola" panose="04040605051002020D02" pitchFamily="82" charset="0"/>
              </a:rPr>
              <a:t>Signed</a:t>
            </a:r>
            <a:endParaRPr lang="en-US" sz="1400" cap="none" dirty="0">
              <a:latin typeface="Gabriola" panose="04040605051002020D02" pitchFamily="82" charset="0"/>
            </a:endParaRPr>
          </a:p>
        </p:txBody>
      </p:sp>
      <p:sp>
        <p:nvSpPr>
          <p:cNvPr id="11" name="Text Placeholder 11"/>
          <p:cNvSpPr txBox="1">
            <a:spLocks/>
          </p:cNvSpPr>
          <p:nvPr userDrawn="1"/>
        </p:nvSpPr>
        <p:spPr>
          <a:xfrm>
            <a:off x="5791200" y="5257800"/>
            <a:ext cx="5334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cap="none" dirty="0" smtClean="0">
                <a:latin typeface="Gabriola" panose="04040605051002020D02" pitchFamily="82" charset="0"/>
              </a:rPr>
              <a:t>Date</a:t>
            </a:r>
            <a:endParaRPr lang="en-US" sz="1400" cap="none" dirty="0">
              <a:latin typeface="Gabriola" panose="04040605051002020D02" pitchFamily="82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5193220"/>
            <a:ext cx="1485900" cy="37442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400"/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add date</a:t>
            </a:r>
            <a:endParaRPr lang="en-US" dirty="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6000"/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Name of Recipient</a:t>
            </a: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/>
              <a:t>Certificate of Training</a:t>
            </a:r>
            <a:endParaRPr lang="en-US" sz="4800" dirty="0"/>
          </a:p>
        </p:txBody>
      </p:sp>
      <p:sp>
        <p:nvSpPr>
          <p:cNvPr id="15" name="Frame 108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grpSp>
        <p:nvGrpSpPr>
          <p:cNvPr id="18" name="Group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9" name="Freeform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2" name="Freeform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2" name="Rectangle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93" name="Group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94" name="Freeform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 Placeholder 11"/>
          <p:cNvSpPr txBox="1">
            <a:spLocks/>
          </p:cNvSpPr>
          <p:nvPr userDrawn="1"/>
        </p:nvSpPr>
        <p:spPr>
          <a:xfrm>
            <a:off x="14478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cap="none" smtClean="0">
                <a:latin typeface="Gabriola" panose="04040605051002020D02" pitchFamily="82" charset="0"/>
              </a:rPr>
              <a:t>Signed</a:t>
            </a:r>
            <a:endParaRPr lang="en-US" sz="1400" cap="none">
              <a:latin typeface="Gabriola" panose="04040605051002020D02" pitchFamily="82" charset="0"/>
            </a:endParaRPr>
          </a:p>
        </p:txBody>
      </p:sp>
      <p:sp>
        <p:nvSpPr>
          <p:cNvPr id="91" name="Text Placeholder 11"/>
          <p:cNvSpPr txBox="1">
            <a:spLocks/>
          </p:cNvSpPr>
          <p:nvPr userDrawn="1"/>
        </p:nvSpPr>
        <p:spPr>
          <a:xfrm>
            <a:off x="5791200" y="5257800"/>
            <a:ext cx="5334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cap="none" smtClean="0">
                <a:latin typeface="Gabriola" panose="04040605051002020D02" pitchFamily="82" charset="0"/>
              </a:rPr>
              <a:t>Date</a:t>
            </a:r>
            <a:endParaRPr lang="en-US" sz="1400" cap="none">
              <a:latin typeface="Gabriola" panose="04040605051002020D02" pitchFamily="82" charset="0"/>
            </a:endParaRPr>
          </a:p>
        </p:txBody>
      </p:sp>
      <p:cxnSp>
        <p:nvCxnSpPr>
          <p:cNvPr id="92" name="Straight Connector 91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16970-C35B-4E9B-BDEB-5F6F6DE77E0D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1D063-4D9E-4407-B53D-6CB4C75ED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the Microsoft Office  2013 Training Course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September 23, 2012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Tengiz Kharatishvili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</p:sld>
</file>

<file path=ppt/theme/theme1.xml><?xml version="1.0" encoding="utf-8"?>
<a:theme xmlns:a="http://schemas.openxmlformats.org/drawingml/2006/main" name="Certificate of Training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TrainingPurpleChain.potx" id="{8F57A7C7-5913-49AC-BD9A-36925F7AB9E2}" vid="{B8DF6A15-FC91-4AE0-9F2F-70A379FA789B}"/>
    </a:ext>
  </a:extLst>
</a:theme>
</file>

<file path=ppt/theme/theme2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C56612-69B5-4E3E-90EC-1C734834CB39}"/>
</file>

<file path=customXml/itemProps2.xml><?xml version="1.0" encoding="utf-8"?>
<ds:datastoreItem xmlns:ds="http://schemas.openxmlformats.org/officeDocument/2006/customXml" ds:itemID="{B81D5086-6759-4178-8F9D-B750F4D4B3BE}"/>
</file>

<file path=customXml/itemProps3.xml><?xml version="1.0" encoding="utf-8"?>
<ds:datastoreItem xmlns:ds="http://schemas.openxmlformats.org/officeDocument/2006/customXml" ds:itemID="{ADC6FC12-4B09-4905-B712-824454795FF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Gabriola</vt:lpstr>
      <vt:lpstr>Certificate of Training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2013-07-30T13:29:10Z</dcterms:created>
  <dcterms:modified xsi:type="dcterms:W3CDTF">2013-07-30T13:29:13Z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