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harts/style1.xml" ContentType="application/vnd.ms-office.chartstyle+xml"/>
  <Override PartName="/ppt/charts/colors1.xml" ContentType="application/vnd.ms-office.chartcolor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288" y="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1959264"/>
        <c:axId val="371960440"/>
      </c:barChart>
      <c:catAx>
        <c:axId val="37195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960440"/>
        <c:crosses val="autoZero"/>
        <c:auto val="1"/>
        <c:lblAlgn val="ctr"/>
        <c:lblOffset val="100"/>
        <c:noMultiLvlLbl val="0"/>
      </c:catAx>
      <c:valAx>
        <c:axId val="37196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95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F48CA0-B85B-4458-AC23-3F6299AE7CF2}" type="doc">
      <dgm:prSet loTypeId="urn:microsoft.com/office/officeart/2005/8/layout/radial4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8074C2-62CA-4AAD-83F9-86A9EA52414A}">
      <dgm:prSet phldrT="[Text]"/>
      <dgm:spPr/>
      <dgm:t>
        <a:bodyPr/>
        <a:lstStyle/>
        <a:p>
          <a:r>
            <a:rPr lang="en-US" dirty="0" smtClean="0"/>
            <a:t>Goal</a:t>
          </a:r>
          <a:endParaRPr lang="en-US" dirty="0"/>
        </a:p>
      </dgm:t>
    </dgm:pt>
    <dgm:pt modelId="{E31E9712-B288-41EB-93BE-1F25BD8AADD3}" type="parTrans" cxnId="{E98F13FA-F723-4894-85E2-4F0C4C71CA7E}">
      <dgm:prSet/>
      <dgm:spPr/>
      <dgm:t>
        <a:bodyPr/>
        <a:lstStyle/>
        <a:p>
          <a:endParaRPr lang="en-US"/>
        </a:p>
      </dgm:t>
    </dgm:pt>
    <dgm:pt modelId="{A45342B1-59A4-4DDF-BE5E-FE6E305D033B}" type="sibTrans" cxnId="{E98F13FA-F723-4894-85E2-4F0C4C71CA7E}">
      <dgm:prSet/>
      <dgm:spPr/>
      <dgm:t>
        <a:bodyPr/>
        <a:lstStyle/>
        <a:p>
          <a:endParaRPr lang="en-US"/>
        </a:p>
      </dgm:t>
    </dgm:pt>
    <dgm:pt modelId="{82992329-2141-41AE-8498-398419F9D342}">
      <dgm:prSet phldrT="[Text]"/>
      <dgm:spPr/>
      <dgm:t>
        <a:bodyPr/>
        <a:lstStyle/>
        <a:p>
          <a:r>
            <a:rPr lang="en-US" dirty="0" smtClean="0"/>
            <a:t>Step 1</a:t>
          </a:r>
          <a:endParaRPr lang="en-US" dirty="0"/>
        </a:p>
      </dgm:t>
    </dgm:pt>
    <dgm:pt modelId="{E81300EC-0913-435C-965C-A88DA29AAB91}" type="parTrans" cxnId="{9F2B6E35-0DC5-44B3-A04E-3980A64C81AC}">
      <dgm:prSet/>
      <dgm:spPr/>
      <dgm:t>
        <a:bodyPr/>
        <a:lstStyle/>
        <a:p>
          <a:endParaRPr lang="en-US"/>
        </a:p>
      </dgm:t>
    </dgm:pt>
    <dgm:pt modelId="{28E59B27-8808-4C52-B10D-E7ADC0DB3DF9}" type="sibTrans" cxnId="{9F2B6E35-0DC5-44B3-A04E-3980A64C81AC}">
      <dgm:prSet/>
      <dgm:spPr/>
      <dgm:t>
        <a:bodyPr/>
        <a:lstStyle/>
        <a:p>
          <a:endParaRPr lang="en-US"/>
        </a:p>
      </dgm:t>
    </dgm:pt>
    <dgm:pt modelId="{FC647F25-4DEC-4063-BBDD-F93B2C5E6756}">
      <dgm:prSet phldrT="[Text]"/>
      <dgm:spPr/>
      <dgm:t>
        <a:bodyPr/>
        <a:lstStyle/>
        <a:p>
          <a:r>
            <a:rPr lang="en-US" dirty="0" smtClean="0"/>
            <a:t>Step 2</a:t>
          </a:r>
          <a:endParaRPr lang="en-US" dirty="0"/>
        </a:p>
      </dgm:t>
    </dgm:pt>
    <dgm:pt modelId="{563D9B7B-235D-4E46-AC66-2AA43E9B3579}" type="parTrans" cxnId="{3483F096-B4B7-45D9-8948-50950B9FE6AE}">
      <dgm:prSet/>
      <dgm:spPr/>
      <dgm:t>
        <a:bodyPr/>
        <a:lstStyle/>
        <a:p>
          <a:endParaRPr lang="en-US"/>
        </a:p>
      </dgm:t>
    </dgm:pt>
    <dgm:pt modelId="{22BFA187-88E4-4EBC-A0B9-A88562F9E4C1}" type="sibTrans" cxnId="{3483F096-B4B7-45D9-8948-50950B9FE6AE}">
      <dgm:prSet/>
      <dgm:spPr/>
      <dgm:t>
        <a:bodyPr/>
        <a:lstStyle/>
        <a:p>
          <a:endParaRPr lang="en-US"/>
        </a:p>
      </dgm:t>
    </dgm:pt>
    <dgm:pt modelId="{ADFE6FFF-2D74-44C2-B492-ED92605EC5A7}">
      <dgm:prSet phldrT="[Text]"/>
      <dgm:spPr/>
      <dgm:t>
        <a:bodyPr/>
        <a:lstStyle/>
        <a:p>
          <a:r>
            <a:rPr lang="en-US" dirty="0" smtClean="0"/>
            <a:t>Step 3</a:t>
          </a:r>
          <a:endParaRPr lang="en-US" dirty="0"/>
        </a:p>
      </dgm:t>
    </dgm:pt>
    <dgm:pt modelId="{CBB71E3E-4DF6-458D-88C3-25896F11EB85}" type="parTrans" cxnId="{6D5838E4-CA40-4AC8-9654-0651DC5397FB}">
      <dgm:prSet/>
      <dgm:spPr/>
      <dgm:t>
        <a:bodyPr/>
        <a:lstStyle/>
        <a:p>
          <a:endParaRPr lang="en-US"/>
        </a:p>
      </dgm:t>
    </dgm:pt>
    <dgm:pt modelId="{9C5D00A8-4F96-44F5-8778-54093F0D050A}" type="sibTrans" cxnId="{6D5838E4-CA40-4AC8-9654-0651DC5397FB}">
      <dgm:prSet/>
      <dgm:spPr/>
      <dgm:t>
        <a:bodyPr/>
        <a:lstStyle/>
        <a:p>
          <a:endParaRPr lang="en-US"/>
        </a:p>
      </dgm:t>
    </dgm:pt>
    <dgm:pt modelId="{4CC2A726-4DF7-4B61-8EA9-C776AA95A549}" type="pres">
      <dgm:prSet presAssocID="{A9F48CA0-B85B-4458-AC23-3F6299AE7CF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52EC72-F44B-4563-8F12-31BE98030C73}" type="pres">
      <dgm:prSet presAssocID="{F58074C2-62CA-4AAD-83F9-86A9EA52414A}" presName="centerShape" presStyleLbl="node0" presStyleIdx="0" presStyleCnt="1"/>
      <dgm:spPr/>
      <dgm:t>
        <a:bodyPr/>
        <a:lstStyle/>
        <a:p>
          <a:endParaRPr lang="en-US"/>
        </a:p>
      </dgm:t>
    </dgm:pt>
    <dgm:pt modelId="{0647D637-619C-451F-8084-44E62D21528F}" type="pres">
      <dgm:prSet presAssocID="{E81300EC-0913-435C-965C-A88DA29AAB91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15AAAA0F-4593-4F22-B652-8F08B16E55CD}" type="pres">
      <dgm:prSet presAssocID="{82992329-2141-41AE-8498-398419F9D34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3572A-44B5-40A9-A054-A83B3BCE9750}" type="pres">
      <dgm:prSet presAssocID="{563D9B7B-235D-4E46-AC66-2AA43E9B3579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BAD72918-AD54-4A3F-9FE2-7902A2063F5C}" type="pres">
      <dgm:prSet presAssocID="{FC647F25-4DEC-4063-BBDD-F93B2C5E675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4005B-0B62-484D-8BEB-E7B9E9CE6A61}" type="pres">
      <dgm:prSet presAssocID="{CBB71E3E-4DF6-458D-88C3-25896F11EB85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DF4F3CC4-9ADE-4D5A-9D51-11C67A5A8F9F}" type="pres">
      <dgm:prSet presAssocID="{ADFE6FFF-2D74-44C2-B492-ED92605EC5A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4AF818-C239-4D4F-B475-FEF1C24FF567}" type="presOf" srcId="{A9F48CA0-B85B-4458-AC23-3F6299AE7CF2}" destId="{4CC2A726-4DF7-4B61-8EA9-C776AA95A549}" srcOrd="0" destOrd="0" presId="urn:microsoft.com/office/officeart/2005/8/layout/radial4"/>
    <dgm:cxn modelId="{BE6CC9AB-9899-4E9E-BAAB-A9E76AC60050}" type="presOf" srcId="{82992329-2141-41AE-8498-398419F9D342}" destId="{15AAAA0F-4593-4F22-B652-8F08B16E55CD}" srcOrd="0" destOrd="0" presId="urn:microsoft.com/office/officeart/2005/8/layout/radial4"/>
    <dgm:cxn modelId="{1CA0974A-4354-486C-B412-C3CF625EF768}" type="presOf" srcId="{E81300EC-0913-435C-965C-A88DA29AAB91}" destId="{0647D637-619C-451F-8084-44E62D21528F}" srcOrd="0" destOrd="0" presId="urn:microsoft.com/office/officeart/2005/8/layout/radial4"/>
    <dgm:cxn modelId="{A5CCA479-F7E5-4428-81FB-1FFADAC6FC2C}" type="presOf" srcId="{F58074C2-62CA-4AAD-83F9-86A9EA52414A}" destId="{9A52EC72-F44B-4563-8F12-31BE98030C73}" srcOrd="0" destOrd="0" presId="urn:microsoft.com/office/officeart/2005/8/layout/radial4"/>
    <dgm:cxn modelId="{9F2B6E35-0DC5-44B3-A04E-3980A64C81AC}" srcId="{F58074C2-62CA-4AAD-83F9-86A9EA52414A}" destId="{82992329-2141-41AE-8498-398419F9D342}" srcOrd="0" destOrd="0" parTransId="{E81300EC-0913-435C-965C-A88DA29AAB91}" sibTransId="{28E59B27-8808-4C52-B10D-E7ADC0DB3DF9}"/>
    <dgm:cxn modelId="{DCD4CD90-2314-4EFA-9C26-9B7E4F5DCEFD}" type="presOf" srcId="{FC647F25-4DEC-4063-BBDD-F93B2C5E6756}" destId="{BAD72918-AD54-4A3F-9FE2-7902A2063F5C}" srcOrd="0" destOrd="0" presId="urn:microsoft.com/office/officeart/2005/8/layout/radial4"/>
    <dgm:cxn modelId="{6D5838E4-CA40-4AC8-9654-0651DC5397FB}" srcId="{F58074C2-62CA-4AAD-83F9-86A9EA52414A}" destId="{ADFE6FFF-2D74-44C2-B492-ED92605EC5A7}" srcOrd="2" destOrd="0" parTransId="{CBB71E3E-4DF6-458D-88C3-25896F11EB85}" sibTransId="{9C5D00A8-4F96-44F5-8778-54093F0D050A}"/>
    <dgm:cxn modelId="{07F0F65A-E5EF-4C50-9999-C2786A9FDF38}" type="presOf" srcId="{563D9B7B-235D-4E46-AC66-2AA43E9B3579}" destId="{26F3572A-44B5-40A9-A054-A83B3BCE9750}" srcOrd="0" destOrd="0" presId="urn:microsoft.com/office/officeart/2005/8/layout/radial4"/>
    <dgm:cxn modelId="{FFF32158-99E4-4A6E-BFE1-709132315BD0}" type="presOf" srcId="{ADFE6FFF-2D74-44C2-B492-ED92605EC5A7}" destId="{DF4F3CC4-9ADE-4D5A-9D51-11C67A5A8F9F}" srcOrd="0" destOrd="0" presId="urn:microsoft.com/office/officeart/2005/8/layout/radial4"/>
    <dgm:cxn modelId="{95709704-88CC-418B-B1FA-A6C9A479E333}" type="presOf" srcId="{CBB71E3E-4DF6-458D-88C3-25896F11EB85}" destId="{1204005B-0B62-484D-8BEB-E7B9E9CE6A61}" srcOrd="0" destOrd="0" presId="urn:microsoft.com/office/officeart/2005/8/layout/radial4"/>
    <dgm:cxn modelId="{3483F096-B4B7-45D9-8948-50950B9FE6AE}" srcId="{F58074C2-62CA-4AAD-83F9-86A9EA52414A}" destId="{FC647F25-4DEC-4063-BBDD-F93B2C5E6756}" srcOrd="1" destOrd="0" parTransId="{563D9B7B-235D-4E46-AC66-2AA43E9B3579}" sibTransId="{22BFA187-88E4-4EBC-A0B9-A88562F9E4C1}"/>
    <dgm:cxn modelId="{E98F13FA-F723-4894-85E2-4F0C4C71CA7E}" srcId="{A9F48CA0-B85B-4458-AC23-3F6299AE7CF2}" destId="{F58074C2-62CA-4AAD-83F9-86A9EA52414A}" srcOrd="0" destOrd="0" parTransId="{E31E9712-B288-41EB-93BE-1F25BD8AADD3}" sibTransId="{A45342B1-59A4-4DDF-BE5E-FE6E305D033B}"/>
    <dgm:cxn modelId="{4099DF94-369C-4E6D-93DF-27B6D30830D3}" type="presParOf" srcId="{4CC2A726-4DF7-4B61-8EA9-C776AA95A549}" destId="{9A52EC72-F44B-4563-8F12-31BE98030C73}" srcOrd="0" destOrd="0" presId="urn:microsoft.com/office/officeart/2005/8/layout/radial4"/>
    <dgm:cxn modelId="{C0FFED11-3BE4-469A-B839-D0F979306D5F}" type="presParOf" srcId="{4CC2A726-4DF7-4B61-8EA9-C776AA95A549}" destId="{0647D637-619C-451F-8084-44E62D21528F}" srcOrd="1" destOrd="0" presId="urn:microsoft.com/office/officeart/2005/8/layout/radial4"/>
    <dgm:cxn modelId="{97E22660-0900-4073-9EB6-BECBF8780F10}" type="presParOf" srcId="{4CC2A726-4DF7-4B61-8EA9-C776AA95A549}" destId="{15AAAA0F-4593-4F22-B652-8F08B16E55CD}" srcOrd="2" destOrd="0" presId="urn:microsoft.com/office/officeart/2005/8/layout/radial4"/>
    <dgm:cxn modelId="{BD3D298F-BC83-435E-AA98-56F9295A7605}" type="presParOf" srcId="{4CC2A726-4DF7-4B61-8EA9-C776AA95A549}" destId="{26F3572A-44B5-40A9-A054-A83B3BCE9750}" srcOrd="3" destOrd="0" presId="urn:microsoft.com/office/officeart/2005/8/layout/radial4"/>
    <dgm:cxn modelId="{03C86896-4DC2-403F-B187-5206953488C1}" type="presParOf" srcId="{4CC2A726-4DF7-4B61-8EA9-C776AA95A549}" destId="{BAD72918-AD54-4A3F-9FE2-7902A2063F5C}" srcOrd="4" destOrd="0" presId="urn:microsoft.com/office/officeart/2005/8/layout/radial4"/>
    <dgm:cxn modelId="{F615174A-F6FE-4CDE-8C94-7A7F1783499C}" type="presParOf" srcId="{4CC2A726-4DF7-4B61-8EA9-C776AA95A549}" destId="{1204005B-0B62-484D-8BEB-E7B9E9CE6A61}" srcOrd="5" destOrd="0" presId="urn:microsoft.com/office/officeart/2005/8/layout/radial4"/>
    <dgm:cxn modelId="{D0C2E886-76FB-4050-A208-732C8A2477D6}" type="presParOf" srcId="{4CC2A726-4DF7-4B61-8EA9-C776AA95A549}" destId="{DF4F3CC4-9ADE-4D5A-9D51-11C67A5A8F9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2EC72-F44B-4563-8F12-31BE98030C73}">
      <dsp:nvSpPr>
        <dsp:cNvPr id="0" name=""/>
        <dsp:cNvSpPr/>
      </dsp:nvSpPr>
      <dsp:spPr>
        <a:xfrm>
          <a:off x="1564481" y="2341623"/>
          <a:ext cx="1443037" cy="14430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Goal</a:t>
          </a:r>
          <a:endParaRPr lang="en-US" sz="3700" kern="1200" dirty="0"/>
        </a:p>
      </dsp:txBody>
      <dsp:txXfrm>
        <a:off x="1775809" y="2552951"/>
        <a:ext cx="1020381" cy="1020381"/>
      </dsp:txXfrm>
    </dsp:sp>
    <dsp:sp modelId="{0647D637-619C-451F-8084-44E62D21528F}">
      <dsp:nvSpPr>
        <dsp:cNvPr id="0" name=""/>
        <dsp:cNvSpPr/>
      </dsp:nvSpPr>
      <dsp:spPr>
        <a:xfrm rot="12900000">
          <a:off x="582515" y="2071582"/>
          <a:ext cx="1162129" cy="41126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AAAA0F-4593-4F22-B652-8F08B16E55CD}">
      <dsp:nvSpPr>
        <dsp:cNvPr id="0" name=""/>
        <dsp:cNvSpPr/>
      </dsp:nvSpPr>
      <dsp:spPr>
        <a:xfrm>
          <a:off x="2157" y="1395576"/>
          <a:ext cx="1370885" cy="1096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Step 1</a:t>
          </a:r>
          <a:endParaRPr lang="en-US" sz="3400" kern="1200" dirty="0"/>
        </a:p>
      </dsp:txBody>
      <dsp:txXfrm>
        <a:off x="34278" y="1427697"/>
        <a:ext cx="1306643" cy="1032466"/>
      </dsp:txXfrm>
    </dsp:sp>
    <dsp:sp modelId="{26F3572A-44B5-40A9-A054-A83B3BCE9750}">
      <dsp:nvSpPr>
        <dsp:cNvPr id="0" name=""/>
        <dsp:cNvSpPr/>
      </dsp:nvSpPr>
      <dsp:spPr>
        <a:xfrm rot="16200000">
          <a:off x="1704935" y="1487288"/>
          <a:ext cx="1162129" cy="41126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D72918-AD54-4A3F-9FE2-7902A2063F5C}">
      <dsp:nvSpPr>
        <dsp:cNvPr id="0" name=""/>
        <dsp:cNvSpPr/>
      </dsp:nvSpPr>
      <dsp:spPr>
        <a:xfrm>
          <a:off x="1600557" y="563502"/>
          <a:ext cx="1370885" cy="1096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Step 2</a:t>
          </a:r>
          <a:endParaRPr lang="en-US" sz="3400" kern="1200" dirty="0"/>
        </a:p>
      </dsp:txBody>
      <dsp:txXfrm>
        <a:off x="1632678" y="595623"/>
        <a:ext cx="1306643" cy="1032466"/>
      </dsp:txXfrm>
    </dsp:sp>
    <dsp:sp modelId="{1204005B-0B62-484D-8BEB-E7B9E9CE6A61}">
      <dsp:nvSpPr>
        <dsp:cNvPr id="0" name=""/>
        <dsp:cNvSpPr/>
      </dsp:nvSpPr>
      <dsp:spPr>
        <a:xfrm rot="19500000">
          <a:off x="2827354" y="2071582"/>
          <a:ext cx="1162129" cy="41126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4F3CC4-9ADE-4D5A-9D51-11C67A5A8F9F}">
      <dsp:nvSpPr>
        <dsp:cNvPr id="0" name=""/>
        <dsp:cNvSpPr/>
      </dsp:nvSpPr>
      <dsp:spPr>
        <a:xfrm>
          <a:off x="3198956" y="1395576"/>
          <a:ext cx="1370885" cy="1096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Step 3</a:t>
          </a:r>
          <a:endParaRPr lang="en-US" sz="3400" kern="1200" dirty="0"/>
        </a:p>
      </dsp:txBody>
      <dsp:txXfrm>
        <a:off x="3231077" y="1427697"/>
        <a:ext cx="1306643" cy="1032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45021"/>
            <a:ext cx="8229600" cy="13716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0562-E361-4901-81A9-DC99371C70DE}" type="datetime1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088F-5C71-4C3B-A46F-E5E332BBC3D1}" type="datetime1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9E80-105D-4CD8-AF07-4CEB9B9063CC}" type="datetime1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3346704"/>
            <a:ext cx="8229600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2C64-0D63-44AF-997A-1B1FE1A96E19}" type="datetime1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A110-C81D-4C5F-84B3-B5F5E7416EB9}" type="datetime1">
              <a:rPr lang="en-US" smtClean="0"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331720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331720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C5ED-4C80-4726-926C-338D85485045}" type="datetime1">
              <a:rPr lang="en-US" smtClean="0"/>
              <a:t>7/31/2013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7976-C764-44D0-930D-1AC5846C8450}" type="datetime1">
              <a:rPr lang="en-US" smtClean="0"/>
              <a:t>7/31/2013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5702-ECF8-4274-B6BF-9D5EEBC26FE5}" type="datetime1">
              <a:rPr lang="en-US" smtClean="0"/>
              <a:t>7/31/2013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6C6A-A83C-4E27-990F-89F11F779CE0}" type="datetime1">
              <a:rPr lang="en-US" smtClean="0"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14E86EA-95E3-4DA0-97E2-7D1BBAC51A0F}" type="datetime1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Layout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1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0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content layout with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your first bullet point here</a:t>
            </a:r>
          </a:p>
          <a:p>
            <a:r>
              <a:rPr lang="en-US" dirty="0" smtClean="0"/>
              <a:t>Add your second bullet point here</a:t>
            </a:r>
          </a:p>
          <a:p>
            <a:r>
              <a:rPr lang="en-US" dirty="0" smtClean="0"/>
              <a:t>Add your third bullet point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content layout with chart</a:t>
            </a:r>
            <a:endParaRPr lang="en-US" dirty="0"/>
          </a:p>
        </p:txBody>
      </p:sp>
      <p:graphicFrame>
        <p:nvGraphicFramePr>
          <p:cNvPr id="6" name="Content Placeholder 5" descr="Clustered Column Chart" titl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596746"/>
              </p:ext>
            </p:extLst>
          </p:nvPr>
        </p:nvGraphicFramePr>
        <p:xfrm>
          <a:off x="1295400" y="1828800"/>
          <a:ext cx="9601200" cy="434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95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content layout with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bullet point here</a:t>
            </a:r>
          </a:p>
          <a:p>
            <a:r>
              <a:rPr lang="en-US" dirty="0" smtClean="0"/>
              <a:t>Second bullet point here</a:t>
            </a:r>
          </a:p>
          <a:p>
            <a:r>
              <a:rPr lang="en-US" dirty="0" smtClean="0"/>
              <a:t>Third bullet point here</a:t>
            </a:r>
            <a:endParaRPr lang="en-US" dirty="0"/>
          </a:p>
        </p:txBody>
      </p:sp>
      <p:graphicFrame>
        <p:nvGraphicFramePr>
          <p:cNvPr id="5" name="Content Placeholder 4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3953182"/>
              </p:ext>
            </p:extLst>
          </p:nvPr>
        </p:nvGraphicFramePr>
        <p:xfrm>
          <a:off x="6324600" y="1828800"/>
          <a:ext cx="4572000" cy="21945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24000"/>
                <a:gridCol w="1524000"/>
                <a:gridCol w="1524000"/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2</a:t>
                      </a:r>
                      <a:endParaRPr lang="en-US" dirty="0"/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08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content layout with SmartArt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bullet point here</a:t>
            </a:r>
          </a:p>
          <a:p>
            <a:r>
              <a:rPr lang="en-US" dirty="0" smtClean="0"/>
              <a:t>Second bullet point here</a:t>
            </a:r>
          </a:p>
          <a:p>
            <a:r>
              <a:rPr lang="en-US" dirty="0" smtClean="0"/>
              <a:t>Third bullet point here</a:t>
            </a:r>
            <a:endParaRPr lang="en-US" dirty="0"/>
          </a:p>
        </p:txBody>
      </p:sp>
      <p:graphicFrame>
        <p:nvGraphicFramePr>
          <p:cNvPr id="5" name="Content Placeholder 4" descr="Converging Radial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08130421"/>
              </p:ext>
            </p:extLst>
          </p:nvPr>
        </p:nvGraphicFramePr>
        <p:xfrm>
          <a:off x="6324600" y="1828800"/>
          <a:ext cx="4572000" cy="43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97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0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5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16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rushed Metal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5835C7-785B-4573-B65C-743B0CF8D81E}"/>
</file>

<file path=customXml/itemProps2.xml><?xml version="1.0" encoding="utf-8"?>
<ds:datastoreItem xmlns:ds="http://schemas.openxmlformats.org/officeDocument/2006/customXml" ds:itemID="{94FFF20D-36EF-4221-967D-256FA4FE1DA2}"/>
</file>

<file path=customXml/itemProps3.xml><?xml version="1.0" encoding="utf-8"?>
<ds:datastoreItem xmlns:ds="http://schemas.openxmlformats.org/officeDocument/2006/customXml" ds:itemID="{2D14CB3C-DD6A-4589-8D58-5C0829F3884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Georgia</vt:lpstr>
      <vt:lpstr>Brushed Metal 16x9</vt:lpstr>
      <vt:lpstr>Title Layout</vt:lpstr>
      <vt:lpstr>Title and content layout with list</vt:lpstr>
      <vt:lpstr>Title and content layout with chart</vt:lpstr>
      <vt:lpstr>Two content layout with table</vt:lpstr>
      <vt:lpstr>Two content layout with SmartArt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2013-07-31T17:44:39Z</dcterms:created>
  <dcterms:modified xsi:type="dcterms:W3CDTF">2013-07-31T17:44:44Z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