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5" r:id="rId3"/>
    <p:sldId id="266" r:id="rId4"/>
    <p:sldId id="264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721" autoAdjust="0"/>
  </p:normalViewPr>
  <p:slideViewPr>
    <p:cSldViewPr>
      <p:cViewPr varScale="1">
        <p:scale>
          <a:sx n="85" d="100"/>
          <a:sy n="85" d="100"/>
        </p:scale>
        <p:origin x="15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1618072"/>
        <c:axId val="481617288"/>
      </c:barChart>
      <c:catAx>
        <c:axId val="48161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617288"/>
        <c:crosses val="autoZero"/>
        <c:auto val="1"/>
        <c:lblAlgn val="ctr"/>
        <c:lblOffset val="100"/>
        <c:noMultiLvlLbl val="0"/>
      </c:catAx>
      <c:valAx>
        <c:axId val="481617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161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replace this picture, just select and delete it. Then use the Insert Picture icon to replace it with one of your own!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with Caption Layout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  <p:pic>
        <p:nvPicPr>
          <p:cNvPr id="5" name="Picture Placeholder 4" descr="Basketball players raising hands together" title="Sample pictur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with Caption Layout</a:t>
            </a:r>
            <a:endParaRPr lang="en-US" dirty="0"/>
          </a:p>
        </p:txBody>
      </p:sp>
      <p:graphicFrame>
        <p:nvGraphicFramePr>
          <p:cNvPr id="10" name="Content Placeholder 9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058074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3654626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90F993-4A60-4320-8214-6C61F2B2D882}"/>
</file>

<file path=customXml/itemProps2.xml><?xml version="1.0" encoding="utf-8"?>
<ds:datastoreItem xmlns:ds="http://schemas.openxmlformats.org/officeDocument/2006/customXml" ds:itemID="{D2394A7E-DAA4-49A6-A2E1-C4E8E87306CD}"/>
</file>

<file path=customXml/itemProps3.xml><?xml version="1.0" encoding="utf-8"?>
<ds:datastoreItem xmlns:ds="http://schemas.openxmlformats.org/officeDocument/2006/customXml" ds:itemID="{168D310D-4A5D-4E4B-9AC7-1412ED7A30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Impact</vt:lpstr>
      <vt:lpstr>Basketball 16x9</vt:lpstr>
      <vt:lpstr>Title Layout</vt:lpstr>
      <vt:lpstr>Picture with Caption Layout</vt:lpstr>
      <vt:lpstr>Title and Content Layout with List</vt:lpstr>
      <vt:lpstr>Content with Caption Layout</vt:lpstr>
      <vt:lpstr>Two Content Layout with Table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2013-07-31T01:42:28Z</dcterms:created>
  <dcterms:modified xsi:type="dcterms:W3CDTF">2013-07-31T17:14:04Z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