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1.xml" ContentType="application/vnd.openxmlformats-officedocument.presentationml.slide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notesSlides/notesSlide1.xml" ContentType="application/vnd.openxmlformats-officedocument.presentationml.notesSlide+xml"/>
  <Override PartName="/ppt/slideLayouts/slideLayout6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handoutMasters/handoutMaster1.xml" ContentType="application/vnd.openxmlformats-officedocument.presentationml.handoutMaster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notesMasters/notesMaster1.xml" ContentType="application/vnd.openxmlformats-officedocument.presentationml.notesMaster+xml"/>
  <Override PartName="/ppt/tableStyles.xml" ContentType="application/vnd.openxmlformats-officedocument.presentationml.tableStyles+xml"/>
  <Override PartName="/ppt/viewProps.xml" ContentType="application/vnd.openxmlformats-officedocument.presentationml.viewProps+xml"/>
  <Override PartName="/ppt/presProps.xml" ContentType="application/vnd.openxmlformats-officedocument.presentationml.presProps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9"/>
  </p:notesMasterIdLst>
  <p:handoutMasterIdLst>
    <p:handoutMasterId r:id="rId10"/>
  </p:handoutMasterIdLst>
  <p:sldIdLst>
    <p:sldId id="257" r:id="rId2"/>
    <p:sldId id="258" r:id="rId3"/>
    <p:sldId id="282" r:id="rId4"/>
    <p:sldId id="283" r:id="rId5"/>
    <p:sldId id="284" r:id="rId6"/>
    <p:sldId id="285" r:id="rId7"/>
    <p:sldId id="286" r:id="rId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25" autoAdjust="0"/>
    <p:restoredTop sz="95324" autoAdjust="0"/>
  </p:normalViewPr>
  <p:slideViewPr>
    <p:cSldViewPr snapToGrid="0">
      <p:cViewPr varScale="1">
        <p:scale>
          <a:sx n="85" d="100"/>
          <a:sy n="85" d="100"/>
        </p:scale>
        <p:origin x="156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17" Type="http://schemas.openxmlformats.org/officeDocument/2006/relationships/customXml" Target="../customXml/item3.xml"/><Relationship Id="rId2" Type="http://schemas.openxmlformats.org/officeDocument/2006/relationships/slide" Target="slides/slide1.xml"/><Relationship Id="rId16" Type="http://schemas.openxmlformats.org/officeDocument/2006/relationships/customXml" Target="../customXml/item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customXml" Target="../customXml/item1.xml"/><Relationship Id="rId10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Relationship Id="rId14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CA66B3E-0E9F-47BB-95C7-3A8734A4C744}" type="datetimeFigureOut">
              <a:rPr lang="en-US" smtClean="0"/>
              <a:t>7/31/2013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64665B6-2736-48DE-BC9C-D0C5352A5DB3}" type="datetimeFigureOut">
              <a:rPr lang="en-US" smtClean="0"/>
              <a:t>7/31/2013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721DBED-FDD1-49F3-8841-BA1304AA9CC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To replace this picture, just select and delete it. Then </a:t>
            </a:r>
            <a:r>
              <a:rPr lang="en-US" dirty="0" smtClean="0"/>
              <a:t>use the </a:t>
            </a:r>
            <a:r>
              <a:rPr lang="en-US" dirty="0" smtClean="0"/>
              <a:t>Insert Picture icon to replace it with one of your own!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386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>
              <a:defRPr sz="5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>
              <a:spcBef>
                <a:spcPts val="800"/>
              </a:spcBef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7/31/2013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7/31/2013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7/31/2013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7/31/2013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7/31/2013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7/31/2013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Picture Placeholder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7/31/2013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7/31/2013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>
              <a:defRPr sz="3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0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Horizont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Freeform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Freeform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Freeform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615" name="Picture 6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Freeform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Freeform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Freeform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0" name="Freeform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Freeform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32" name="Group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Group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Freeform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34" name="Freeform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35" name="Group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Freeform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1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720" name="Group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37" name="Freeform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8" name="Freeform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5" name="Group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Freeform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8" name="Group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5" name="Group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Freeform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" name="Freeform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Freeform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68" name="Group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5" name="Group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2" name="Freeform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4" name="Group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1" name="Freeform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Freeform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Freeform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Freeform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" name="Freeform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Freeform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0" name="Freeform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1" name="Rectangle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Freeform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Freeform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Freeform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Freeform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7" name="Rectangle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Freeform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Freeform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Freeform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Freeform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Freeform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3" name="Freeform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Freeform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Freeform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6" name="Freeform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Freeform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Freeform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" name="Freeform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Freeform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Freeform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Freeform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Rectangle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Freeform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7" name="Freeform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" name="Freeform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6" name="Freeform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8" name="Freeform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Freeform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Freeform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5" name="Freeform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7" name="Freeform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Freeform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Freeform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Freeform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Freeform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Freeform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Freeform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Freeform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Freeform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Freeform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Freeform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Rectangle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Freeform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Freeform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Freeform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Freeform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Freeform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Freeform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Freeform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Freeform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Freeform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Freeform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Freeform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Freeform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2" name="Freeform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3" name="Freeform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4" name="Freeform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5" name="Freeform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6" name="Freeform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7" name="Freeform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8" name="Freeform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9" name="Freeform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0" name="Freeform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1" name="Freeform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2" name="Freeform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3" name="Freeform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4" name="Rectangle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5" name="Freeform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6" name="Freeform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7" name="Freeform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Freeform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Freeform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Freeform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Freeform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Freeform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Freeform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Freeform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Freeform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Rectangle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Rectangle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Freeform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Freeform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61" name="Group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Freeform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Rectangle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Rectangle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Rectangle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Rectangle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Rectangle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Rectangle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Rectangle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Rectangle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Rectangle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Rectangle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Rectangle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Rectangle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3" name="Group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877" name="Group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0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ree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Freeform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Oval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Oval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Freeform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61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617" name="Freeform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8" name="Freeform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9" name="Group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Freeform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25" name="Oval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627" name="Freeform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0" name="Group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Freeform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3" name="Freeform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4" name="Group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619" name="Group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3" name="Group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Freeform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Rectangle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Rectangle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Rectangle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Rectangle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Rectangle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Rectangle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Rectangle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Rectangle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8" name="Group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Freeform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6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orizontal and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6" name="Group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Freeform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Rectangle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Rectangle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Rectangle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7" name="Freeform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8" name="Group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Freeform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Freeform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30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7/31/2013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>
              <a:defRPr sz="4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6D63E48B-EFCE-40D7-AA71-6BABF2BBC6C7}" type="datetimeFigureOut">
              <a:rPr lang="en-US" smtClean="0"/>
              <a:pPr/>
              <a:t>7/31/2013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Album Title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Subtitle</a:t>
            </a:r>
            <a:endParaRPr lang="en-US" dirty="0"/>
          </a:p>
        </p:txBody>
      </p:sp>
      <p:pic>
        <p:nvPicPr>
          <p:cNvPr id="8" name="Picture Placeholder 7" descr="Sleeping baby with knit cap" title="Sample picture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644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Title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27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9902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167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8214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Animal Sketch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8ED6EA15-7B55-4A70-9B09-BF97244A262A}"/>
</file>

<file path=customXml/itemProps2.xml><?xml version="1.0" encoding="utf-8"?>
<ds:datastoreItem xmlns:ds="http://schemas.openxmlformats.org/officeDocument/2006/customXml" ds:itemID="{77DCD104-BCD1-4F7C-B4A2-92798AD0C6A4}"/>
</file>

<file path=customXml/itemProps3.xml><?xml version="1.0" encoding="utf-8"?>
<ds:datastoreItem xmlns:ds="http://schemas.openxmlformats.org/officeDocument/2006/customXml" ds:itemID="{844A5F4A-84D6-4E82-8964-8D1059F97D75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31</Words>
  <Application>Microsoft Office PowerPoint</Application>
  <PresentationFormat>Widescreen</PresentationFormat>
  <Paragraphs>5</Paragraphs>
  <Slides>7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Animal Sketch 16x9</vt:lpstr>
      <vt:lpstr>Album Title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2013-07-30T14:49:39Z</dcterms:created>
  <dcterms:modified xsi:type="dcterms:W3CDTF">2013-07-31T14:44:52Z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