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977E0-9FBC-4710-BD06-5062CC7AD548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4152A-E40A-4142-9FF0-AAA9783C9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59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7484B-019A-439B-974D-6E02073C23FC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DB201-0E00-4A4B-B715-5FDBF53FF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5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3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2306638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5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9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1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0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42900"/>
            <a:ext cx="3932237" cy="21587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42900"/>
            <a:ext cx="6172200" cy="58292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68559"/>
            <a:ext cx="3932237" cy="3503641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6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16528" y="365125"/>
            <a:ext cx="2037272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8133273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9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10354" y="5637364"/>
            <a:ext cx="6524446" cy="53483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subtitle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151120" y="342900"/>
            <a:ext cx="6583680" cy="38404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21360920">
            <a:off x="630474" y="924313"/>
            <a:ext cx="3840480" cy="512064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0354" y="4200633"/>
            <a:ext cx="6524446" cy="137019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7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hidden">
          <a:xfrm>
            <a:off x="990" y="685800"/>
            <a:ext cx="12191010" cy="54864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992124"/>
            <a:ext cx="11277600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0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hidden">
          <a:xfrm>
            <a:off x="990" y="685800"/>
            <a:ext cx="12191010" cy="54864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992124"/>
            <a:ext cx="5487924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48400" y="992124"/>
            <a:ext cx="5486400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7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our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990" y="685243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7088"/>
            <a:ext cx="4853636" cy="114386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0249" y="53340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2648309"/>
            <a:ext cx="3798498" cy="1828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9066564" y="53340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090249" y="352044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>
            <a:off x="9066564" y="352044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5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990" y="4800600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04117"/>
            <a:ext cx="5257800" cy="114386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80200" y="392112"/>
            <a:ext cx="5029200" cy="5964238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1524000"/>
            <a:ext cx="4114800" cy="1905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342900"/>
            <a:ext cx="5487924" cy="393580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48400" y="342900"/>
            <a:ext cx="5486400" cy="393580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2362" y="4485736"/>
            <a:ext cx="3657600" cy="168646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5"/>
          </p:nvPr>
        </p:nvSpPr>
        <p:spPr>
          <a:xfrm>
            <a:off x="7162800" y="4485736"/>
            <a:ext cx="3657600" cy="168646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695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990" y="685243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7088"/>
            <a:ext cx="4853636" cy="114386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0248" y="533400"/>
            <a:ext cx="5644551" cy="393192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38822" y="4693204"/>
            <a:ext cx="4814978" cy="147899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 rot="195460">
            <a:off x="3227982" y="2470557"/>
            <a:ext cx="2377440" cy="31089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 rot="21394454">
            <a:off x="792700" y="2816440"/>
            <a:ext cx="2377440" cy="31089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6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hree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hidden">
          <a:xfrm>
            <a:off x="990" y="4800600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8" y="4891326"/>
            <a:ext cx="5243341" cy="114386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9" y="3446687"/>
            <a:ext cx="5243341" cy="12187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 rot="21399265">
            <a:off x="6348116" y="454960"/>
            <a:ext cx="3291840" cy="24688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 rot="303383">
            <a:off x="9660140" y="669025"/>
            <a:ext cx="1951096" cy="2551434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1" y="350520"/>
            <a:ext cx="5029200" cy="59740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5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23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10500" y="6408799"/>
            <a:ext cx="194310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CEF9A-E7B3-4517-8038-65BEB7915A4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8799"/>
            <a:ext cx="675005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75850" y="6408799"/>
            <a:ext cx="137795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5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7" r:id="rId6"/>
    <p:sldLayoutId id="2147483664" r:id="rId7"/>
    <p:sldLayoutId id="2147483665" r:id="rId8"/>
    <p:sldLayoutId id="2147483666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8" r:id="rId17"/>
    <p:sldLayoutId id="214748365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8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pos="288" userDrawn="1">
          <p15:clr>
            <a:srgbClr val="F26B43"/>
          </p15:clr>
        </p15:guide>
        <p15:guide id="6" pos="7392" userDrawn="1">
          <p15:clr>
            <a:srgbClr val="F26B43"/>
          </p15:clr>
        </p15:guide>
        <p15:guide id="7" orient="horz" pos="216" userDrawn="1">
          <p15:clr>
            <a:srgbClr val="F26B43"/>
          </p15:clr>
        </p15:guide>
        <p15:guide id="8" orient="horz" pos="3888" userDrawn="1">
          <p15:clr>
            <a:srgbClr val="F26B43"/>
          </p15:clr>
        </p15:guide>
        <p15:guide id="9" orient="horz" pos="1152" userDrawn="1">
          <p15:clr>
            <a:srgbClr val="F26B43"/>
          </p15:clr>
        </p15:guide>
        <p15:guide id="10" pos="1248" userDrawn="1">
          <p15:clr>
            <a:srgbClr val="F26B43"/>
          </p15:clr>
        </p15:guide>
        <p15:guide id="11" orient="horz" pos="960" userDrawn="1">
          <p15:clr>
            <a:srgbClr val="F26B43"/>
          </p15:clr>
        </p15:guide>
        <p15:guide id="12" orient="horz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2013</a:t>
            </a:r>
            <a:endParaRPr lang="en-US"/>
          </a:p>
        </p:txBody>
      </p:sp>
      <p:pic>
        <p:nvPicPr>
          <p:cNvPr id="7" name="Picture Placeholder 6" descr="Two guys pulling a boat into the water" title="Sample picture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 descr="Two girls wearing sunglasses" title="Sample picture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"/>
          <a:stretch/>
        </p:blipFill>
        <p:spPr/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Vacation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9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70499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8892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idx="13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4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35688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5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idx="14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70994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3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54732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alk Album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lkAlbum_postXML3.pptx" id="{4B1B33AC-D475-43EE-9959-F68875256E0C}" vid="{32F6FA73-6495-4188-A3B7-2BB501D7C209}"/>
    </a:ext>
  </a:extLst>
</a:theme>
</file>

<file path=ppt/theme/theme2.xml><?xml version="1.0" encoding="utf-8"?>
<a:theme xmlns:a="http://schemas.openxmlformats.org/drawingml/2006/main" name="Office Theme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1EBD0E-EF67-4B4D-A994-754F9F609FF6}"/>
</file>

<file path=customXml/itemProps2.xml><?xml version="1.0" encoding="utf-8"?>
<ds:datastoreItem xmlns:ds="http://schemas.openxmlformats.org/officeDocument/2006/customXml" ds:itemID="{A14DD748-0507-4B4F-9BB9-7A4440DEB6A4}"/>
</file>

<file path=customXml/itemProps3.xml><?xml version="1.0" encoding="utf-8"?>
<ds:datastoreItem xmlns:ds="http://schemas.openxmlformats.org/officeDocument/2006/customXml" ds:itemID="{D2926C5D-6CF9-43E0-BF0F-33D659257520}"/>
</file>

<file path=docProps/app.xml><?xml version="1.0" encoding="utf-8"?>
<Properties xmlns="http://schemas.openxmlformats.org/officeDocument/2006/extended-properties" xmlns:vt="http://schemas.openxmlformats.org/officeDocument/2006/docPropsVTypes">
  <Template>Chalk_album</Template>
  <TotalTime>0</TotalTime>
  <Words>2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Courier New</vt:lpstr>
      <vt:lpstr>Chalk Album</vt:lpstr>
      <vt:lpstr>Vacation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2013-07-12T19:21:26Z</dcterms:created>
  <dcterms:modified xsi:type="dcterms:W3CDTF">2013-07-16T12:30:41Z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