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56" r:id="rId23"/>
    <p:sldId id="258" r:id="rId24"/>
    <p:sldId id="263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29" autoAdjust="0"/>
  </p:normalViewPr>
  <p:slideViewPr>
    <p:cSldViewPr showGuides="1">
      <p:cViewPr varScale="1">
        <p:scale>
          <a:sx n="85" d="100"/>
          <a:sy n="85" d="100"/>
        </p:scale>
        <p:origin x="288" y="84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1950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39FF845-BB4A-479D-8C06-522C1DBAB2F9}" type="datetimeFigureOut">
              <a:rPr lang="en-US"/>
              <a:t>6/12/2013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FD142E-5B44-489E-8F73-9E67242E680D}" type="slidenum">
              <a:rPr/>
              <a:t>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6/12/2013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replace this picture, just select and delete it. Then click the Insert Picture icon to replace it with one of your own!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41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66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59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12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5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61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610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64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51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87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2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29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92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1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7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55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61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2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Equa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Vertica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wo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Two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e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e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Vertic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/>
              <a:t>Click to enter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4800" b="0" baseline="0">
                <a:solidFill>
                  <a:schemeClr val="accent2"/>
                </a:solidFill>
              </a:defRPr>
            </a:lvl1pPr>
            <a:lvl2pPr marL="0" indent="0" algn="r">
              <a:buNone/>
              <a:defRPr sz="5400" b="0" baseline="0">
                <a:solidFill>
                  <a:schemeClr val="bg1"/>
                </a:solidFill>
              </a:defRPr>
            </a:lvl2pPr>
            <a:lvl3pPr marL="0" indent="0" algn="r">
              <a:buNone/>
              <a:defRPr sz="5400" b="0" baseline="0">
                <a:solidFill>
                  <a:schemeClr val="bg1"/>
                </a:solidFill>
              </a:defRPr>
            </a:lvl3pPr>
            <a:lvl4pPr marL="0" indent="0" algn="r">
              <a:buNone/>
              <a:defRPr sz="5400" b="0" baseline="0">
                <a:solidFill>
                  <a:schemeClr val="bg1"/>
                </a:solidFill>
              </a:defRPr>
            </a:lvl4pPr>
            <a:lvl5pPr marL="0" indent="0" algn="r">
              <a:buNone/>
              <a:defRPr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/>
              <a:t>Year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cap="none" baseline="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6/12/2013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0" cap="none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0" cap="none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6/12/2013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6/12/2013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6/12/2013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32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6/12/2013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eft Four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ight Four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Pictur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>
              <a:lnSpc>
                <a:spcPct val="110000"/>
              </a:lnSpc>
              <a:spcBef>
                <a:spcPts val="1800"/>
              </a:spcBef>
              <a:buNone/>
              <a:defRPr sz="2800" i="1">
                <a:solidFill>
                  <a:schemeClr val="accent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Pictur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>
              <a:lnSpc>
                <a:spcPct val="110000"/>
              </a:lnSpc>
              <a:spcBef>
                <a:spcPts val="1800"/>
              </a:spcBef>
              <a:buNone/>
              <a:defRPr sz="2800" i="1">
                <a:solidFill>
                  <a:schemeClr val="accent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1C87-7AD9-4845-A077-840E4A0F3F06}" type="datetimeFigureOut">
              <a:rPr lang="en-US"/>
              <a:pPr/>
              <a:t>6/12/2013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Album title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 of album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Year</a:t>
            </a:r>
          </a:p>
        </p:txBody>
      </p:sp>
      <p:pic>
        <p:nvPicPr>
          <p:cNvPr id="7" name="Picture Placeholder 6" descr="Graduate in cap and gown hugging another person" title="Sample Picture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idx="13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94801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34494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539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19674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29201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idx="10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6762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/>
      </p:sp>
      <p:sp>
        <p:nvSpPr>
          <p:cNvPr id="14" name="Picture Placeholder 13"/>
          <p:cNvSpPr>
            <a:spLocks noGrp="1"/>
          </p:cNvSpPr>
          <p:nvPr>
            <p:ph type="pic" idx="10"/>
          </p:nvPr>
        </p:nvSpPr>
        <p:spPr/>
      </p:sp>
      <p:sp>
        <p:nvSpPr>
          <p:cNvPr id="15" name="Picture Placeholder 14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329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idx="13"/>
          </p:nvPr>
        </p:nvSpPr>
        <p:spPr/>
      </p:sp>
      <p:sp>
        <p:nvSpPr>
          <p:cNvPr id="21" name="Picture Placeholder 20"/>
          <p:cNvSpPr>
            <a:spLocks noGrp="1"/>
          </p:cNvSpPr>
          <p:nvPr>
            <p:ph type="pic" idx="14"/>
          </p:nvPr>
        </p:nvSpPr>
        <p:spPr/>
      </p:sp>
      <p:sp>
        <p:nvSpPr>
          <p:cNvPr id="17" name="Picture Placeholder 16"/>
          <p:cNvSpPr>
            <a:spLocks noGrp="1"/>
          </p:cNvSpPr>
          <p:nvPr>
            <p:ph type="pic" idx="1"/>
          </p:nvPr>
        </p:nvSpPr>
        <p:spPr/>
      </p:sp>
      <p:sp>
        <p:nvSpPr>
          <p:cNvPr id="18" name="Picture Placeholder 17"/>
          <p:cNvSpPr>
            <a:spLocks noGrp="1"/>
          </p:cNvSpPr>
          <p:nvPr>
            <p:ph type="pic" idx="10"/>
          </p:nvPr>
        </p:nvSpPr>
        <p:spPr/>
      </p:sp>
      <p:sp>
        <p:nvSpPr>
          <p:cNvPr id="19" name="Picture Placeholder 1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44772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42076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87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90224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90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67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6908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idx="11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4313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idx="10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idx="11"/>
          </p:nvPr>
        </p:nvSpPr>
        <p:spPr/>
      </p:sp>
      <p:sp>
        <p:nvSpPr>
          <p:cNvPr id="17" name="Picture Placeholder 1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64518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idx="13"/>
          </p:nvPr>
        </p:nvSpPr>
        <p:spPr/>
      </p:sp>
      <p:sp>
        <p:nvSpPr>
          <p:cNvPr id="13" name="Picture Placeholder 12"/>
          <p:cNvSpPr>
            <a:spLocks noGrp="1"/>
          </p:cNvSpPr>
          <p:nvPr>
            <p:ph type="pic" idx="14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Picture Placeholder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1776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6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440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duation Album 16x9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53</Words>
  <Application>Microsoft Office PowerPoint</Application>
  <PresentationFormat>Custom</PresentationFormat>
  <Paragraphs>25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Graduation Album 16x9</vt:lpstr>
      <vt:lpstr>Album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Album title</dc:title>
  <dc:creator/>
  <cp:lastModifiedBy/>
  <cp:revision>13</cp:revision>
  <dcterms:created xsi:type="dcterms:W3CDTF">2013-06-10T18:40:23Z</dcterms:created>
  <dcterms:modified xsi:type="dcterms:W3CDTF">2013-06-12T21:08:13Z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