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Garamond</vt:lpstr>
      <vt:lpstr>Tahoma</vt:lpstr>
      <vt:lpstr>Tunga</vt:lpstr>
      <vt:lpstr>BlackTie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2014-09-16T21:29:56Z</dcterms:created>
  <dcterms:modified xsi:type="dcterms:W3CDTF">2014-09-16T21:30:11Z</dcterms:modified>
</cp:coreProperties>
</file>