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05" d="100"/>
          <a:sy n="105" d="100"/>
        </p:scale>
        <p:origin x="366" y="150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4/9/2014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4/9/2014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4/9/2014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March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28/29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April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May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May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30/</a:t>
            </a:r>
            <a:r>
              <a:rPr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June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June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July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4/9/2014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 June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July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August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/1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August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30/</a:t>
            </a:r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September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13/14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20/21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27/28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October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September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October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 November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baseline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November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29/</a:t>
            </a:r>
            <a:r>
              <a:rPr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baseline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January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January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February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/1 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february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Calendar July 2014-2015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7_2014 2015" id="{8F760A87-2064-4F6F-99F9-714299325BC7}" vid="{AD72E50D-D6E2-4349-A36E-A4F932AD6D0B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On-screen Show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Academic Calendar July 2014-2015</vt:lpstr>
      <vt:lpstr>july</vt:lpstr>
      <vt:lpstr>august</vt:lpstr>
      <vt:lpstr>september</vt:lpstr>
      <vt:lpstr>october</vt:lpstr>
      <vt:lpstr>november</vt:lpstr>
      <vt:lpstr>december</vt:lpstr>
      <vt:lpstr>january</vt:lpstr>
      <vt:lpstr>february</vt:lpstr>
      <vt:lpstr>march</vt:lpstr>
      <vt:lpstr>april</vt:lpstr>
      <vt:lpstr>may</vt:lpstr>
      <vt:lpstr>june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</dc:title>
  <dc:creator/>
  <cp:lastModifiedBy> </cp:lastModifiedBy>
  <cp:revision>2</cp:revision>
  <dcterms:created xsi:type="dcterms:W3CDTF">2013-06-24T21:16:01Z</dcterms:created>
  <dcterms:modified xsi:type="dcterms:W3CDTF">2014-04-10T02:51:36Z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