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2.xml" ContentType="application/vnd.openxmlformats-officedocument.theme+xml"/>
  <Override PartName="/ppt/theme/theme3.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4"/>
  </p:notesMasterIdLst>
  <p:handoutMasterIdLst>
    <p:handoutMasterId r:id="rId5"/>
  </p:handoutMasterIdLst>
  <p:sldIdLst>
    <p:sldId id="260" r:id="rId2"/>
    <p:sldId id="259" r:id="rId3"/>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5324" autoAdjust="0"/>
  </p:normalViewPr>
  <p:slideViewPr>
    <p:cSldViewPr snapToGrid="0">
      <p:cViewPr varScale="1">
        <p:scale>
          <a:sx n="75" d="100"/>
          <a:sy n="75" d="100"/>
        </p:scale>
        <p:origin x="1152" y="72"/>
      </p:cViewPr>
      <p:guideLst/>
    </p:cSldViewPr>
  </p:slideViewPr>
  <p:notesTextViewPr>
    <p:cViewPr>
      <p:scale>
        <a:sx n="3" d="2"/>
        <a:sy n="3" d="2"/>
      </p:scale>
      <p:origin x="0" y="0"/>
    </p:cViewPr>
  </p:notesTextViewPr>
  <p:notesViewPr>
    <p:cSldViewPr snapToGrid="0">
      <p:cViewPr varScale="1">
        <p:scale>
          <a:sx n="65" d="100"/>
          <a:sy n="65" d="100"/>
        </p:scale>
        <p:origin x="2796"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8D6FE3C-34D8-4B4B-9273-D907B0A3B964}" type="datetimeFigureOut">
              <a:rPr lang="en-US"/>
              <a:t>8/1/2013</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169A89D-734B-4FAD-B6E7-2B864E72E489}" type="slidenum">
              <a:rPr/>
              <a:t>‹#›</a:t>
            </a:fld>
            <a:endParaRPr/>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0FF5F4-5691-49AF-9E16-FB22826F7264}" type="datetimeFigureOut">
              <a:rPr lang="en-US"/>
              <a:t>8/1/2013</a:t>
            </a:fld>
            <a:endParaRPr/>
          </a:p>
        </p:txBody>
      </p:sp>
      <p:sp>
        <p:nvSpPr>
          <p:cNvPr id="4" name="Slide Image Placeholder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2A89D7-7603-4ECB-ADF6-F6CF2BE4F401}" type="slidenum">
              <a:rPr/>
              <a:t>‹#›</a:t>
            </a:fld>
            <a:endParaRPr/>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smtClean="0"/>
              <a:t>To change this brochure, replace our sample content with your own. Or, if you'd rather start from a clean slate, press the New Slide button on the Home tab to insert a new page. </a:t>
            </a:r>
            <a:r>
              <a:rPr lang="en-US" dirty="0"/>
              <a:t>Now enter your text and pictures in the empty placeholders. To change the logo to your own, select  the picture “replace with LOGO” and choose Change Picture on the Picture Tools Format tab.</a:t>
            </a:r>
          </a:p>
          <a:p>
            <a:endParaRPr lang="en-US" dirty="0" smtClean="0"/>
          </a:p>
          <a:p>
            <a:r>
              <a:rPr lang="en-US" dirty="0" smtClean="0"/>
              <a:t>And </a:t>
            </a:r>
            <a:r>
              <a:rPr lang="en-US" dirty="0"/>
              <a:t>did you notice we made fold marks for you? They are really light, but if you don’t like them showing on your brochure, select and delete them before you print.</a:t>
            </a:r>
            <a:endParaRPr lang="en-US" dirty="0"/>
          </a:p>
        </p:txBody>
      </p:sp>
      <p:sp>
        <p:nvSpPr>
          <p:cNvPr id="4" name="Slide Number Placeholder 3"/>
          <p:cNvSpPr>
            <a:spLocks noGrp="1"/>
          </p:cNvSpPr>
          <p:nvPr>
            <p:ph type="sldNum" sz="quarter" idx="10"/>
          </p:nvPr>
        </p:nvSpPr>
        <p:spPr/>
        <p:txBody>
          <a:bodyPr/>
          <a:lstStyle/>
          <a:p>
            <a:fld id="{952A89D7-7603-4ECB-ADF6-F6CF2BE4F401}" type="slidenum">
              <a:rPr lang="en-US" smtClean="0"/>
              <a:pPr/>
              <a:t>1</a:t>
            </a:fld>
            <a:endParaRPr lang="en-US"/>
          </a:p>
        </p:txBody>
      </p:sp>
      <p:sp>
        <p:nvSpPr>
          <p:cNvPr id="7" name="Slide Image Placeholder 6"/>
          <p:cNvSpPr>
            <a:spLocks noGrp="1" noRot="1" noChangeAspect="1"/>
          </p:cNvSpPr>
          <p:nvPr>
            <p:ph type="sldImg"/>
          </p:nvPr>
        </p:nvSpPr>
        <p:spPr/>
      </p:sp>
    </p:spTree>
    <p:extLst>
      <p:ext uri="{BB962C8B-B14F-4D97-AF65-F5344CB8AC3E}">
        <p14:creationId xmlns:p14="http://schemas.microsoft.com/office/powerpoint/2010/main" val="8209101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a:t>To change this brochure, replace our sample content with your own. Or, if you'd rather start from a clean slate, press the New Slide button on the Home tab to insert a new page. Now enter your text and pictures in the empty placeholders. To change the logo to your own, select  the picture “replace with LOGO” and choose Change Picture on the Picture Tools Format tab.</a:t>
            </a:r>
          </a:p>
          <a:p>
            <a:endParaRPr lang="en-US" dirty="0" smtClean="0"/>
          </a:p>
          <a:p>
            <a:r>
              <a:rPr lang="en-US" dirty="0"/>
              <a:t>And did you notice we made fold marks for you? They are really light, but if you don’t like them showing on your brochure, select and delete them before you print.</a:t>
            </a:r>
            <a:endParaRPr lang="en-US" dirty="0"/>
          </a:p>
        </p:txBody>
      </p:sp>
      <p:sp>
        <p:nvSpPr>
          <p:cNvPr id="4" name="Slide Number Placeholder 3"/>
          <p:cNvSpPr>
            <a:spLocks noGrp="1"/>
          </p:cNvSpPr>
          <p:nvPr>
            <p:ph type="sldNum" sz="quarter" idx="10"/>
          </p:nvPr>
        </p:nvSpPr>
        <p:spPr/>
        <p:txBody>
          <a:bodyPr/>
          <a:lstStyle/>
          <a:p>
            <a:fld id="{952A89D7-7603-4ECB-ADF6-F6CF2BE4F401}" type="slidenum">
              <a:rPr lang="en-US" smtClean="0"/>
              <a:pPr/>
              <a:t>2</a:t>
            </a:fld>
            <a:endParaRPr lang="en-US"/>
          </a:p>
        </p:txBody>
      </p:sp>
      <p:sp>
        <p:nvSpPr>
          <p:cNvPr id="7" name="Slide Image Placeholder 6"/>
          <p:cNvSpPr>
            <a:spLocks noGrp="1" noRot="1" noChangeAspect="1"/>
          </p:cNvSpPr>
          <p:nvPr>
            <p:ph type="sldImg"/>
          </p:nvPr>
        </p:nvSpPr>
        <p:spPr/>
      </p:sp>
    </p:spTree>
    <p:extLst>
      <p:ext uri="{BB962C8B-B14F-4D97-AF65-F5344CB8AC3E}">
        <p14:creationId xmlns:p14="http://schemas.microsoft.com/office/powerpoint/2010/main" val="17508418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utside Page">
    <p:spTree>
      <p:nvGrpSpPr>
        <p:cNvPr id="1" name=""/>
        <p:cNvGrpSpPr/>
        <p:nvPr/>
      </p:nvGrpSpPr>
      <p:grpSpPr>
        <a:xfrm>
          <a:off x="0" y="0"/>
          <a:ext cx="0" cy="0"/>
          <a:chOff x="0" y="0"/>
          <a:chExt cx="0" cy="0"/>
        </a:xfrm>
      </p:grpSpPr>
      <p:sp>
        <p:nvSpPr>
          <p:cNvPr id="11" name="Rectangle 10"/>
          <p:cNvSpPr/>
          <p:nvPr userDrawn="1"/>
        </p:nvSpPr>
        <p:spPr>
          <a:xfrm>
            <a:off x="442027" y="3040910"/>
            <a:ext cx="2424223" cy="99669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a:p>
        </p:txBody>
      </p:sp>
      <p:sp>
        <p:nvSpPr>
          <p:cNvPr id="23" name="Text Placeholder 21"/>
          <p:cNvSpPr>
            <a:spLocks noGrp="1"/>
          </p:cNvSpPr>
          <p:nvPr>
            <p:ph type="body" sz="quarter" idx="14" hasCustomPrompt="1"/>
          </p:nvPr>
        </p:nvSpPr>
        <p:spPr>
          <a:xfrm rot="16200000">
            <a:off x="2282453" y="5905510"/>
            <a:ext cx="2471737" cy="347642"/>
          </a:xfrm>
        </p:spPr>
        <p:txBody>
          <a:bodyPr lIns="0" tIns="0" rIns="0" bIns="0" anchor="b">
            <a:noAutofit/>
          </a:bodyPr>
          <a:lstStyle>
            <a:lvl1pPr marL="0" indent="0" algn="l">
              <a:lnSpc>
                <a:spcPct val="85000"/>
              </a:lnSpc>
              <a:spcBef>
                <a:spcPts val="0"/>
              </a:spcBef>
              <a:buNone/>
              <a:defRPr sz="90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smtClean="0"/>
              <a:t>Company N</a:t>
            </a:r>
            <a:r>
              <a:rPr dirty="0" smtClean="0"/>
              <a:t>ame</a:t>
            </a:r>
            <a:endParaRPr dirty="0"/>
          </a:p>
        </p:txBody>
      </p:sp>
      <p:sp>
        <p:nvSpPr>
          <p:cNvPr id="24" name="Text Placeholder 21"/>
          <p:cNvSpPr>
            <a:spLocks noGrp="1"/>
          </p:cNvSpPr>
          <p:nvPr>
            <p:ph type="body" sz="quarter" idx="15" hasCustomPrompt="1"/>
          </p:nvPr>
        </p:nvSpPr>
        <p:spPr>
          <a:xfrm rot="16200000">
            <a:off x="2662318" y="5875952"/>
            <a:ext cx="2471738" cy="406757"/>
          </a:xfrm>
        </p:spPr>
        <p:txBody>
          <a:bodyPr lIns="0" tIns="0" rIns="0" bIns="0" anchor="t">
            <a:noAutofit/>
          </a:bodyPr>
          <a:lstStyle>
            <a:lvl1pPr marL="0" indent="0" algn="l">
              <a:lnSpc>
                <a:spcPct val="120000"/>
              </a:lnSpc>
              <a:spcBef>
                <a:spcPts val="0"/>
              </a:spcBef>
              <a:buNone/>
              <a:defRPr sz="9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smtClean="0"/>
              <a:t>B</a:t>
            </a:r>
            <a:r>
              <a:rPr dirty="0" smtClean="0"/>
              <a:t>usiness </a:t>
            </a:r>
            <a:r>
              <a:rPr lang="en-US" dirty="0" smtClean="0"/>
              <a:t>A</a:t>
            </a:r>
            <a:r>
              <a:rPr dirty="0" smtClean="0"/>
              <a:t>ddress</a:t>
            </a:r>
            <a:endParaRPr dirty="0"/>
          </a:p>
        </p:txBody>
      </p:sp>
      <p:sp>
        <p:nvSpPr>
          <p:cNvPr id="28" name="Text Placeholder 21"/>
          <p:cNvSpPr>
            <a:spLocks noGrp="1"/>
          </p:cNvSpPr>
          <p:nvPr>
            <p:ph type="body" sz="quarter" idx="19" hasCustomPrompt="1"/>
          </p:nvPr>
        </p:nvSpPr>
        <p:spPr>
          <a:xfrm>
            <a:off x="442027" y="5422604"/>
            <a:ext cx="2424223" cy="1892596"/>
          </a:xfrm>
        </p:spPr>
        <p:txBody>
          <a:bodyPr lIns="0" tIns="0" rIns="0" bIns="0" anchor="t">
            <a:noAutofit/>
          </a:bodyPr>
          <a:lstStyle>
            <a:lvl1pPr marL="0" indent="0" algn="l">
              <a:lnSpc>
                <a:spcPct val="120000"/>
              </a:lnSpc>
              <a:spcBef>
                <a:spcPts val="900"/>
              </a:spcBef>
              <a:buNone/>
              <a:defRPr sz="10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31" name="Text Placeholder 21"/>
          <p:cNvSpPr>
            <a:spLocks noGrp="1"/>
          </p:cNvSpPr>
          <p:nvPr>
            <p:ph type="body" sz="quarter" idx="20" hasCustomPrompt="1"/>
          </p:nvPr>
        </p:nvSpPr>
        <p:spPr>
          <a:xfrm>
            <a:off x="442026" y="4146698"/>
            <a:ext cx="2424224" cy="1006274"/>
          </a:xfrm>
        </p:spPr>
        <p:txBody>
          <a:bodyPr lIns="0" tIns="0" rIns="0" bIns="0" anchor="b">
            <a:noAutofit/>
          </a:bodyPr>
          <a:lstStyle>
            <a:lvl1pPr marL="0" indent="0" algn="l">
              <a:lnSpc>
                <a:spcPct val="120000"/>
              </a:lnSpc>
              <a:spcBef>
                <a:spcPts val="0"/>
              </a:spcBef>
              <a:buNone/>
              <a:defRPr sz="1600" b="1">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smtClean="0"/>
              <a:t>Heading text</a:t>
            </a:r>
            <a:endParaRPr dirty="0"/>
          </a:p>
        </p:txBody>
      </p:sp>
      <p:sp>
        <p:nvSpPr>
          <p:cNvPr id="33" name="Text Placeholder 21"/>
          <p:cNvSpPr>
            <a:spLocks noGrp="1"/>
          </p:cNvSpPr>
          <p:nvPr>
            <p:ph type="body" sz="quarter" idx="21" hasCustomPrompt="1"/>
          </p:nvPr>
        </p:nvSpPr>
        <p:spPr>
          <a:xfrm>
            <a:off x="7155180" y="1446028"/>
            <a:ext cx="2423160" cy="2308328"/>
          </a:xfrm>
        </p:spPr>
        <p:txBody>
          <a:bodyPr lIns="0" tIns="0" rIns="0" bIns="0" anchor="b">
            <a:noAutofit/>
          </a:bodyPr>
          <a:lstStyle>
            <a:lvl1pPr marL="0" indent="0" algn="l">
              <a:lnSpc>
                <a:spcPct val="90000"/>
              </a:lnSpc>
              <a:spcBef>
                <a:spcPts val="0"/>
              </a:spcBef>
              <a:buNone/>
              <a:defRPr sz="3800" b="1" baseline="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smtClean="0"/>
              <a:t>Heading text</a:t>
            </a:r>
            <a:endParaRPr dirty="0"/>
          </a:p>
        </p:txBody>
      </p:sp>
      <p:sp>
        <p:nvSpPr>
          <p:cNvPr id="34" name="Text Placeholder 21"/>
          <p:cNvSpPr>
            <a:spLocks noGrp="1"/>
          </p:cNvSpPr>
          <p:nvPr>
            <p:ph type="body" sz="quarter" idx="22" hasCustomPrompt="1"/>
          </p:nvPr>
        </p:nvSpPr>
        <p:spPr>
          <a:xfrm>
            <a:off x="7155180" y="3997842"/>
            <a:ext cx="2423160" cy="616688"/>
          </a:xfrm>
        </p:spPr>
        <p:txBody>
          <a:bodyPr lIns="0" tIns="0" rIns="0" bIns="0" anchor="t">
            <a:noAutofit/>
          </a:bodyPr>
          <a:lstStyle>
            <a:lvl1pPr marL="0" indent="0" algn="l">
              <a:lnSpc>
                <a:spcPct val="100000"/>
              </a:lnSpc>
              <a:spcBef>
                <a:spcPts val="0"/>
              </a:spcBef>
              <a:buNone/>
              <a:defRPr sz="1800" b="1">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smtClean="0"/>
              <a:t>Click to add text</a:t>
            </a:r>
            <a:endParaRPr dirty="0"/>
          </a:p>
        </p:txBody>
      </p:sp>
      <p:sp>
        <p:nvSpPr>
          <p:cNvPr id="20" name="Text Placeholder 21"/>
          <p:cNvSpPr>
            <a:spLocks noGrp="1"/>
          </p:cNvSpPr>
          <p:nvPr>
            <p:ph type="body" sz="quarter" idx="23" hasCustomPrompt="1"/>
          </p:nvPr>
        </p:nvSpPr>
        <p:spPr>
          <a:xfrm rot="16200000">
            <a:off x="3081241" y="4061237"/>
            <a:ext cx="2381694" cy="341040"/>
          </a:xfrm>
        </p:spPr>
        <p:txBody>
          <a:bodyPr lIns="0" tIns="0" rIns="0" bIns="0" anchor="b">
            <a:noAutofit/>
          </a:bodyPr>
          <a:lstStyle>
            <a:lvl1pPr marL="0" indent="0" algn="l">
              <a:lnSpc>
                <a:spcPct val="100000"/>
              </a:lnSpc>
              <a:spcBef>
                <a:spcPts val="0"/>
              </a:spcBef>
              <a:buNone/>
              <a:defRPr sz="1000" b="1">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smtClean="0"/>
              <a:t>Recipient Name</a:t>
            </a:r>
            <a:endParaRPr dirty="0"/>
          </a:p>
        </p:txBody>
      </p:sp>
      <p:sp>
        <p:nvSpPr>
          <p:cNvPr id="18" name="Rectangle 17"/>
          <p:cNvSpPr/>
          <p:nvPr userDrawn="1"/>
        </p:nvSpPr>
        <p:spPr>
          <a:xfrm>
            <a:off x="442027" y="465745"/>
            <a:ext cx="2424223" cy="548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a:p>
        </p:txBody>
      </p:sp>
      <p:sp>
        <p:nvSpPr>
          <p:cNvPr id="22" name="Rectangle 21"/>
          <p:cNvSpPr/>
          <p:nvPr userDrawn="1"/>
        </p:nvSpPr>
        <p:spPr>
          <a:xfrm>
            <a:off x="7154649" y="3867502"/>
            <a:ext cx="2424223" cy="548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a:p>
        </p:txBody>
      </p:sp>
      <p:sp>
        <p:nvSpPr>
          <p:cNvPr id="26" name="Text Placeholder 21"/>
          <p:cNvSpPr>
            <a:spLocks noGrp="1"/>
          </p:cNvSpPr>
          <p:nvPr>
            <p:ph type="body" sz="quarter" idx="24" hasCustomPrompt="1"/>
          </p:nvPr>
        </p:nvSpPr>
        <p:spPr>
          <a:xfrm rot="16200000">
            <a:off x="3567975" y="3923123"/>
            <a:ext cx="2381694" cy="617266"/>
          </a:xfrm>
        </p:spPr>
        <p:txBody>
          <a:bodyPr lIns="0" tIns="0" rIns="0" bIns="0" anchor="t">
            <a:noAutofit/>
          </a:bodyPr>
          <a:lstStyle>
            <a:lvl1pPr marL="0" indent="0" algn="l">
              <a:lnSpc>
                <a:spcPct val="120000"/>
              </a:lnSpc>
              <a:spcBef>
                <a:spcPts val="0"/>
              </a:spcBef>
              <a:buNone/>
              <a:defRPr sz="10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smtClean="0"/>
              <a:t>Address</a:t>
            </a:r>
            <a:br>
              <a:rPr lang="en-US" dirty="0" smtClean="0"/>
            </a:br>
            <a:r>
              <a:rPr lang="en-US" dirty="0" smtClean="0"/>
              <a:t>City, ST  ZIP Code</a:t>
            </a:r>
            <a:endParaRPr dirty="0"/>
          </a:p>
        </p:txBody>
      </p:sp>
      <p:sp>
        <p:nvSpPr>
          <p:cNvPr id="29" name="Text Placeholder 21"/>
          <p:cNvSpPr>
            <a:spLocks noGrp="1"/>
          </p:cNvSpPr>
          <p:nvPr>
            <p:ph type="body" sz="quarter" idx="25" hasCustomPrompt="1"/>
          </p:nvPr>
        </p:nvSpPr>
        <p:spPr>
          <a:xfrm rot="16200000">
            <a:off x="5194895" y="4208443"/>
            <a:ext cx="1785749" cy="642567"/>
          </a:xfrm>
        </p:spPr>
        <p:txBody>
          <a:bodyPr lIns="0" tIns="0" rIns="0" bIns="0" anchor="b">
            <a:noAutofit/>
          </a:bodyPr>
          <a:lstStyle>
            <a:lvl1pPr marL="0" indent="0" algn="l">
              <a:lnSpc>
                <a:spcPct val="120000"/>
              </a:lnSpc>
              <a:spcBef>
                <a:spcPts val="0"/>
              </a:spcBef>
              <a:buNone/>
              <a:defRPr sz="9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smtClean="0"/>
              <a:t>[Website]</a:t>
            </a:r>
            <a:br>
              <a:rPr lang="en-US" dirty="0" smtClean="0"/>
            </a:br>
            <a:r>
              <a:rPr lang="en-US" dirty="0" smtClean="0"/>
              <a:t>[Email]</a:t>
            </a:r>
            <a:endParaRPr dirty="0"/>
          </a:p>
        </p:txBody>
      </p:sp>
      <p:sp>
        <p:nvSpPr>
          <p:cNvPr id="30" name="Text Placeholder 21"/>
          <p:cNvSpPr>
            <a:spLocks noGrp="1"/>
          </p:cNvSpPr>
          <p:nvPr>
            <p:ph type="body" sz="quarter" idx="26" hasCustomPrompt="1"/>
          </p:nvPr>
        </p:nvSpPr>
        <p:spPr>
          <a:xfrm rot="16200000">
            <a:off x="5194895" y="6101041"/>
            <a:ext cx="1785749" cy="642567"/>
          </a:xfrm>
        </p:spPr>
        <p:txBody>
          <a:bodyPr lIns="0" tIns="0" rIns="0" bIns="0" anchor="b">
            <a:noAutofit/>
          </a:bodyPr>
          <a:lstStyle>
            <a:lvl1pPr marL="0" indent="0" algn="l">
              <a:lnSpc>
                <a:spcPct val="120000"/>
              </a:lnSpc>
              <a:spcBef>
                <a:spcPts val="0"/>
              </a:spcBef>
              <a:buNone/>
              <a:defRPr sz="9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smtClean="0"/>
              <a:t>Tel [Telephone]</a:t>
            </a:r>
            <a:br>
              <a:rPr lang="en-US" dirty="0" smtClean="0"/>
            </a:br>
            <a:r>
              <a:rPr lang="en-US" dirty="0" smtClean="0"/>
              <a:t>Fax [Fax]</a:t>
            </a:r>
            <a:endParaRPr dirty="0"/>
          </a:p>
        </p:txBody>
      </p:sp>
      <p:sp>
        <p:nvSpPr>
          <p:cNvPr id="5" name="Picture Placeholder 4"/>
          <p:cNvSpPr>
            <a:spLocks noGrp="1"/>
          </p:cNvSpPr>
          <p:nvPr>
            <p:ph type="pic" sz="quarter" idx="27"/>
          </p:nvPr>
        </p:nvSpPr>
        <p:spPr>
          <a:xfrm>
            <a:off x="442082" y="839788"/>
            <a:ext cx="2424113" cy="2084387"/>
          </a:xfrm>
          <a:solidFill>
            <a:schemeClr val="bg1">
              <a:lumMod val="85000"/>
            </a:schemeClr>
          </a:solidFill>
        </p:spPr>
        <p:txBody>
          <a:bodyPr tIns="182880">
            <a:normAutofit/>
          </a:bodyPr>
          <a:lstStyle>
            <a:lvl1pPr marL="0" indent="0" algn="ctr">
              <a:buNone/>
              <a:defRPr sz="1400"/>
            </a:lvl1pPr>
          </a:lstStyle>
          <a:p>
            <a:endParaRPr lang="en-US"/>
          </a:p>
        </p:txBody>
      </p:sp>
      <p:sp>
        <p:nvSpPr>
          <p:cNvPr id="32" name="Rectangle 31"/>
          <p:cNvSpPr/>
          <p:nvPr userDrawn="1"/>
        </p:nvSpPr>
        <p:spPr>
          <a:xfrm>
            <a:off x="6435513" y="2011680"/>
            <a:ext cx="54864" cy="53035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a:p>
        </p:txBody>
      </p:sp>
      <p:sp>
        <p:nvSpPr>
          <p:cNvPr id="35" name="Rectangle 34"/>
          <p:cNvSpPr/>
          <p:nvPr userDrawn="1"/>
        </p:nvSpPr>
        <p:spPr>
          <a:xfrm>
            <a:off x="6435513" y="484844"/>
            <a:ext cx="54864" cy="12801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a:p>
        </p:txBody>
      </p:sp>
      <p:sp>
        <p:nvSpPr>
          <p:cNvPr id="13" name="Text Placeholder 12"/>
          <p:cNvSpPr>
            <a:spLocks noGrp="1"/>
          </p:cNvSpPr>
          <p:nvPr>
            <p:ph type="body" sz="quarter" idx="28" hasCustomPrompt="1"/>
          </p:nvPr>
        </p:nvSpPr>
        <p:spPr>
          <a:xfrm>
            <a:off x="7155180" y="4658107"/>
            <a:ext cx="2423160" cy="36576"/>
          </a:xfrm>
          <a:blipFill>
            <a:blip r:embed="rId2"/>
            <a:stretch>
              <a:fillRect/>
            </a:stretch>
          </a:blipFill>
        </p:spPr>
        <p:txBody>
          <a:bodyPr>
            <a:noAutofit/>
          </a:bodyPr>
          <a:lstStyle>
            <a:lvl1pPr marL="0" indent="0">
              <a:spcBef>
                <a:spcPts val="0"/>
              </a:spcBef>
              <a:buNone/>
              <a:defRPr sz="500"/>
            </a:lvl1pPr>
            <a:lvl2pPr marL="0" indent="0">
              <a:spcBef>
                <a:spcPts val="0"/>
              </a:spcBef>
              <a:buNone/>
              <a:defRPr sz="500"/>
            </a:lvl2pPr>
            <a:lvl3pPr marL="0" indent="0">
              <a:spcBef>
                <a:spcPts val="0"/>
              </a:spcBef>
              <a:buNone/>
              <a:defRPr sz="500"/>
            </a:lvl3pPr>
            <a:lvl4pPr marL="0" indent="0">
              <a:spcBef>
                <a:spcPts val="0"/>
              </a:spcBef>
              <a:buNone/>
              <a:defRPr sz="500"/>
            </a:lvl4pPr>
            <a:lvl5pPr marL="0" indent="0">
              <a:spcBef>
                <a:spcPts val="0"/>
              </a:spcBef>
              <a:buNone/>
              <a:defRPr sz="500"/>
            </a:lvl5pPr>
          </a:lstStyle>
          <a:p>
            <a:pPr lvl="0"/>
            <a:r>
              <a:rPr lang="en-US" dirty="0" smtClean="0"/>
              <a:t> </a:t>
            </a:r>
            <a:endParaRPr lang="en-US" dirty="0"/>
          </a:p>
        </p:txBody>
      </p:sp>
      <p:sp>
        <p:nvSpPr>
          <p:cNvPr id="40" name="Text Placeholder 12"/>
          <p:cNvSpPr>
            <a:spLocks noGrp="1"/>
          </p:cNvSpPr>
          <p:nvPr>
            <p:ph type="body" sz="quarter" idx="29" hasCustomPrompt="1"/>
          </p:nvPr>
        </p:nvSpPr>
        <p:spPr>
          <a:xfrm>
            <a:off x="442558" y="5260735"/>
            <a:ext cx="2423160" cy="36576"/>
          </a:xfrm>
          <a:blipFill>
            <a:blip r:embed="rId2"/>
            <a:stretch>
              <a:fillRect/>
            </a:stretch>
          </a:blipFill>
        </p:spPr>
        <p:txBody>
          <a:bodyPr>
            <a:noAutofit/>
          </a:bodyPr>
          <a:lstStyle>
            <a:lvl1pPr marL="0" indent="0">
              <a:spcBef>
                <a:spcPts val="0"/>
              </a:spcBef>
              <a:buNone/>
              <a:defRPr sz="500"/>
            </a:lvl1pPr>
            <a:lvl2pPr marL="0" indent="0">
              <a:spcBef>
                <a:spcPts val="0"/>
              </a:spcBef>
              <a:buNone/>
              <a:defRPr sz="500"/>
            </a:lvl2pPr>
            <a:lvl3pPr marL="0" indent="0">
              <a:spcBef>
                <a:spcPts val="0"/>
              </a:spcBef>
              <a:buNone/>
              <a:defRPr sz="500"/>
            </a:lvl3pPr>
            <a:lvl4pPr marL="0" indent="0">
              <a:spcBef>
                <a:spcPts val="0"/>
              </a:spcBef>
              <a:buNone/>
              <a:defRPr sz="500"/>
            </a:lvl4pPr>
            <a:lvl5pPr marL="0" indent="0">
              <a:spcBef>
                <a:spcPts val="0"/>
              </a:spcBef>
              <a:buNone/>
              <a:defRPr sz="500"/>
            </a:lvl5pPr>
          </a:lstStyle>
          <a:p>
            <a:pPr lvl="0"/>
            <a:r>
              <a:rPr lang="en-US" dirty="0" smtClean="0"/>
              <a:t> </a:t>
            </a:r>
            <a:endParaRPr lang="en-US" dirty="0"/>
          </a:p>
        </p:txBody>
      </p:sp>
    </p:spTree>
    <p:extLst>
      <p:ext uri="{BB962C8B-B14F-4D97-AF65-F5344CB8AC3E}">
        <p14:creationId xmlns:p14="http://schemas.microsoft.com/office/powerpoint/2010/main" val="58631927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88" userDrawn="1">
          <p15:clr>
            <a:srgbClr val="FBAE40"/>
          </p15:clr>
        </p15:guide>
        <p15:guide id="2" orient="horz" pos="4608" userDrawn="1">
          <p15:clr>
            <a:srgbClr val="FBAE40"/>
          </p15:clr>
        </p15:guide>
        <p15:guide id="3" pos="272" userDrawn="1">
          <p15:clr>
            <a:srgbClr val="FBAE40"/>
          </p15:clr>
        </p15:guide>
        <p15:guide id="4" pos="1800" userDrawn="1">
          <p15:clr>
            <a:srgbClr val="FBAE40"/>
          </p15:clr>
        </p15:guide>
        <p15:guide id="6" pos="6035" userDrawn="1">
          <p15:clr>
            <a:srgbClr val="FBAE40"/>
          </p15:clr>
        </p15:guide>
        <p15:guide id="7" pos="4506"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side Page">
    <p:spTree>
      <p:nvGrpSpPr>
        <p:cNvPr id="1" name=""/>
        <p:cNvGrpSpPr/>
        <p:nvPr/>
      </p:nvGrpSpPr>
      <p:grpSpPr>
        <a:xfrm>
          <a:off x="0" y="0"/>
          <a:ext cx="0" cy="0"/>
          <a:chOff x="0" y="0"/>
          <a:chExt cx="0" cy="0"/>
        </a:xfrm>
      </p:grpSpPr>
      <p:sp>
        <p:nvSpPr>
          <p:cNvPr id="31" name="Text Placeholder 21"/>
          <p:cNvSpPr>
            <a:spLocks noGrp="1"/>
          </p:cNvSpPr>
          <p:nvPr>
            <p:ph type="body" sz="quarter" idx="20" hasCustomPrompt="1"/>
          </p:nvPr>
        </p:nvSpPr>
        <p:spPr>
          <a:xfrm>
            <a:off x="434340" y="569862"/>
            <a:ext cx="2423160" cy="1373367"/>
          </a:xfrm>
        </p:spPr>
        <p:txBody>
          <a:bodyPr lIns="0" tIns="0" rIns="0" bIns="0" anchor="b">
            <a:noAutofit/>
          </a:bodyPr>
          <a:lstStyle>
            <a:lvl1pPr marL="0" indent="0" algn="l">
              <a:lnSpc>
                <a:spcPct val="120000"/>
              </a:lnSpc>
              <a:spcBef>
                <a:spcPts val="0"/>
              </a:spcBef>
              <a:buNone/>
              <a:defRPr sz="1600" b="1">
                <a:solidFill>
                  <a:schemeClr val="tx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43" name="Text Placeholder 21"/>
          <p:cNvSpPr>
            <a:spLocks noGrp="1"/>
          </p:cNvSpPr>
          <p:nvPr>
            <p:ph type="body" sz="quarter" idx="31" hasCustomPrompt="1"/>
          </p:nvPr>
        </p:nvSpPr>
        <p:spPr>
          <a:xfrm>
            <a:off x="434340" y="2158410"/>
            <a:ext cx="2423160" cy="1456660"/>
          </a:xfrm>
        </p:spPr>
        <p:txBody>
          <a:bodyPr lIns="0" tIns="0" rIns="0" bIns="0" anchor="t">
            <a:noAutofit/>
          </a:bodyPr>
          <a:lstStyle>
            <a:lvl1pPr marL="112713" indent="-112713" algn="l">
              <a:lnSpc>
                <a:spcPct val="120000"/>
              </a:lnSpc>
              <a:spcBef>
                <a:spcPts val="9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a:t>
            </a:r>
            <a:r>
              <a:rPr dirty="0" smtClean="0"/>
              <a:t>text</a:t>
            </a:r>
            <a:endParaRPr dirty="0"/>
          </a:p>
        </p:txBody>
      </p:sp>
      <p:sp>
        <p:nvSpPr>
          <p:cNvPr id="26" name="Text Placeholder 21"/>
          <p:cNvSpPr>
            <a:spLocks noGrp="1"/>
          </p:cNvSpPr>
          <p:nvPr>
            <p:ph type="body" sz="quarter" idx="36" hasCustomPrompt="1"/>
          </p:nvPr>
        </p:nvSpPr>
        <p:spPr>
          <a:xfrm>
            <a:off x="434340" y="3625703"/>
            <a:ext cx="2423160" cy="409096"/>
          </a:xfrm>
        </p:spPr>
        <p:txBody>
          <a:bodyPr lIns="0" tIns="0" rIns="0" bIns="0" anchor="ctr">
            <a:noAutofit/>
          </a:bodyPr>
          <a:lstStyle>
            <a:lvl1pPr marL="0" indent="0" algn="l">
              <a:lnSpc>
                <a:spcPct val="114000"/>
              </a:lnSpc>
              <a:spcBef>
                <a:spcPts val="800"/>
              </a:spcBef>
              <a:buNone/>
              <a:defRPr sz="1100" b="1">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27" name="Text Placeholder 21"/>
          <p:cNvSpPr>
            <a:spLocks noGrp="1"/>
          </p:cNvSpPr>
          <p:nvPr>
            <p:ph type="body" sz="quarter" idx="37" hasCustomPrompt="1"/>
          </p:nvPr>
        </p:nvSpPr>
        <p:spPr>
          <a:xfrm>
            <a:off x="434340" y="4034799"/>
            <a:ext cx="2423160" cy="626510"/>
          </a:xfrm>
        </p:spPr>
        <p:txBody>
          <a:bodyPr lIns="0" tIns="0" rIns="0" bIns="0" anchor="t">
            <a:noAutofit/>
          </a:bodyPr>
          <a:lstStyle>
            <a:lvl1pPr marL="112713" indent="-112713" algn="l">
              <a:lnSpc>
                <a:spcPct val="12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a:t>
            </a:r>
            <a:r>
              <a:rPr dirty="0" smtClean="0"/>
              <a:t>text</a:t>
            </a:r>
            <a:endParaRPr dirty="0"/>
          </a:p>
        </p:txBody>
      </p:sp>
      <p:cxnSp>
        <p:nvCxnSpPr>
          <p:cNvPr id="35" name="Straight Connector 34" hidden="1"/>
          <p:cNvCxnSpPr/>
          <p:nvPr userDrawn="1"/>
        </p:nvCxnSpPr>
        <p:spPr>
          <a:xfrm>
            <a:off x="3748088" y="919011"/>
            <a:ext cx="2652712" cy="0"/>
          </a:xfrm>
          <a:prstGeom prst="line">
            <a:avLst/>
          </a:prstGeom>
        </p:spPr>
        <p:style>
          <a:lnRef idx="1">
            <a:schemeClr val="accent1"/>
          </a:lnRef>
          <a:fillRef idx="0">
            <a:schemeClr val="accent1"/>
          </a:fillRef>
          <a:effectRef idx="0">
            <a:schemeClr val="accent1"/>
          </a:effectRef>
          <a:fontRef idx="minor">
            <a:schemeClr val="tx1"/>
          </a:fontRef>
        </p:style>
      </p:cxnSp>
      <p:sp>
        <p:nvSpPr>
          <p:cNvPr id="41" name="Text Placeholder 21"/>
          <p:cNvSpPr>
            <a:spLocks noGrp="1"/>
          </p:cNvSpPr>
          <p:nvPr>
            <p:ph type="body" sz="quarter" idx="42" hasCustomPrompt="1"/>
          </p:nvPr>
        </p:nvSpPr>
        <p:spPr>
          <a:xfrm>
            <a:off x="7159752" y="1616150"/>
            <a:ext cx="2444114" cy="680483"/>
          </a:xfrm>
        </p:spPr>
        <p:txBody>
          <a:bodyPr lIns="0" tIns="0" rIns="0" bIns="0" anchor="t">
            <a:noAutofit/>
          </a:bodyPr>
          <a:lstStyle>
            <a:lvl1pPr marL="73152" indent="-73152" algn="l">
              <a:lnSpc>
                <a:spcPct val="120000"/>
              </a:lnSpc>
              <a:spcBef>
                <a:spcPts val="400"/>
              </a:spcBef>
              <a:buNone/>
              <a:defRPr sz="1200" i="1">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a:t>
            </a:r>
            <a:r>
              <a:rPr lang="en-US" dirty="0" smtClean="0"/>
              <a:t>quotation</a:t>
            </a:r>
            <a:endParaRPr dirty="0"/>
          </a:p>
        </p:txBody>
      </p:sp>
      <p:sp>
        <p:nvSpPr>
          <p:cNvPr id="42" name="Text Placeholder 21"/>
          <p:cNvSpPr>
            <a:spLocks noGrp="1"/>
          </p:cNvSpPr>
          <p:nvPr>
            <p:ph type="body" sz="quarter" idx="43" hasCustomPrompt="1"/>
          </p:nvPr>
        </p:nvSpPr>
        <p:spPr>
          <a:xfrm>
            <a:off x="3771900" y="4784651"/>
            <a:ext cx="2423160" cy="2530549"/>
          </a:xfrm>
        </p:spPr>
        <p:txBody>
          <a:bodyPr lIns="0" tIns="0" rIns="0" bIns="0" anchor="t">
            <a:noAutofit/>
          </a:bodyPr>
          <a:lstStyle>
            <a:lvl1pPr marL="112713" indent="-112713" algn="l">
              <a:lnSpc>
                <a:spcPct val="120000"/>
              </a:lnSpc>
              <a:spcBef>
                <a:spcPts val="9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a:t>
            </a:r>
            <a:r>
              <a:rPr dirty="0" smtClean="0"/>
              <a:t>text</a:t>
            </a:r>
            <a:endParaRPr dirty="0"/>
          </a:p>
        </p:txBody>
      </p:sp>
      <p:sp>
        <p:nvSpPr>
          <p:cNvPr id="59" name="Text Placeholder 21"/>
          <p:cNvSpPr>
            <a:spLocks noGrp="1"/>
          </p:cNvSpPr>
          <p:nvPr>
            <p:ph type="body" sz="quarter" idx="48" hasCustomPrompt="1"/>
          </p:nvPr>
        </p:nvSpPr>
        <p:spPr>
          <a:xfrm>
            <a:off x="7155180" y="4359349"/>
            <a:ext cx="2441448" cy="2955851"/>
          </a:xfrm>
        </p:spPr>
        <p:txBody>
          <a:bodyPr lIns="0" tIns="0" rIns="0" bIns="0" anchor="t">
            <a:noAutofit/>
          </a:bodyPr>
          <a:lstStyle>
            <a:lvl1pPr marL="112713" indent="-112713" algn="l">
              <a:lnSpc>
                <a:spcPct val="120000"/>
              </a:lnSpc>
              <a:spcBef>
                <a:spcPts val="9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a:t>
            </a:r>
            <a:r>
              <a:rPr dirty="0" smtClean="0"/>
              <a:t>text</a:t>
            </a:r>
            <a:endParaRPr dirty="0"/>
          </a:p>
        </p:txBody>
      </p:sp>
      <p:sp>
        <p:nvSpPr>
          <p:cNvPr id="38" name="Rectangle 37"/>
          <p:cNvSpPr/>
          <p:nvPr userDrawn="1"/>
        </p:nvSpPr>
        <p:spPr>
          <a:xfrm>
            <a:off x="433809" y="465745"/>
            <a:ext cx="2424223" cy="548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a:p>
        </p:txBody>
      </p:sp>
      <p:sp>
        <p:nvSpPr>
          <p:cNvPr id="40" name="Text Placeholder 21"/>
          <p:cNvSpPr>
            <a:spLocks noGrp="1"/>
          </p:cNvSpPr>
          <p:nvPr>
            <p:ph type="body" sz="quarter" idx="49" hasCustomPrompt="1"/>
          </p:nvPr>
        </p:nvSpPr>
        <p:spPr>
          <a:xfrm>
            <a:off x="3771900" y="3795822"/>
            <a:ext cx="2423160" cy="754911"/>
          </a:xfrm>
        </p:spPr>
        <p:txBody>
          <a:bodyPr lIns="0" tIns="0" rIns="0" bIns="0" anchor="b">
            <a:noAutofit/>
          </a:bodyPr>
          <a:lstStyle>
            <a:lvl1pPr marL="0" indent="0" algn="l">
              <a:lnSpc>
                <a:spcPct val="120000"/>
              </a:lnSpc>
              <a:spcBef>
                <a:spcPts val="0"/>
              </a:spcBef>
              <a:buNone/>
              <a:defRPr sz="1600" b="1">
                <a:solidFill>
                  <a:schemeClr val="tx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44" name="Picture Placeholder 4"/>
          <p:cNvSpPr>
            <a:spLocks noGrp="1"/>
          </p:cNvSpPr>
          <p:nvPr>
            <p:ph type="pic" sz="quarter" idx="27"/>
          </p:nvPr>
        </p:nvSpPr>
        <p:spPr>
          <a:xfrm>
            <a:off x="5050465" y="850606"/>
            <a:ext cx="1144595" cy="2834640"/>
          </a:xfrm>
          <a:solidFill>
            <a:schemeClr val="bg1">
              <a:lumMod val="85000"/>
            </a:schemeClr>
          </a:solidFill>
        </p:spPr>
        <p:txBody>
          <a:bodyPr tIns="182880">
            <a:normAutofit/>
          </a:bodyPr>
          <a:lstStyle>
            <a:lvl1pPr marL="0" indent="0" algn="ctr">
              <a:buNone/>
              <a:defRPr sz="1400"/>
            </a:lvl1pPr>
          </a:lstStyle>
          <a:p>
            <a:endParaRPr lang="en-US"/>
          </a:p>
        </p:txBody>
      </p:sp>
      <p:sp>
        <p:nvSpPr>
          <p:cNvPr id="46" name="Picture Placeholder 4"/>
          <p:cNvSpPr>
            <a:spLocks noGrp="1"/>
          </p:cNvSpPr>
          <p:nvPr>
            <p:ph type="pic" sz="quarter" idx="50"/>
          </p:nvPr>
        </p:nvSpPr>
        <p:spPr>
          <a:xfrm>
            <a:off x="434340" y="4688343"/>
            <a:ext cx="2423160" cy="1600200"/>
          </a:xfrm>
          <a:solidFill>
            <a:schemeClr val="bg1">
              <a:lumMod val="85000"/>
            </a:schemeClr>
          </a:solidFill>
        </p:spPr>
        <p:txBody>
          <a:bodyPr tIns="182880">
            <a:normAutofit/>
          </a:bodyPr>
          <a:lstStyle>
            <a:lvl1pPr marL="0" indent="0" algn="ctr">
              <a:buNone/>
              <a:defRPr sz="1400"/>
            </a:lvl1pPr>
          </a:lstStyle>
          <a:p>
            <a:endParaRPr lang="en-US"/>
          </a:p>
        </p:txBody>
      </p:sp>
      <p:sp>
        <p:nvSpPr>
          <p:cNvPr id="47" name="Rectangle 46"/>
          <p:cNvSpPr/>
          <p:nvPr userDrawn="1"/>
        </p:nvSpPr>
        <p:spPr>
          <a:xfrm>
            <a:off x="433809" y="6360183"/>
            <a:ext cx="2424223" cy="70932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a:p>
        </p:txBody>
      </p:sp>
      <p:sp>
        <p:nvSpPr>
          <p:cNvPr id="48" name="Rectangle 47"/>
          <p:cNvSpPr/>
          <p:nvPr userDrawn="1"/>
        </p:nvSpPr>
        <p:spPr>
          <a:xfrm>
            <a:off x="3771900" y="850606"/>
            <a:ext cx="1188299" cy="28346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a:p>
        </p:txBody>
      </p:sp>
      <p:sp>
        <p:nvSpPr>
          <p:cNvPr id="49" name="Rectangle 48"/>
          <p:cNvSpPr/>
          <p:nvPr userDrawn="1"/>
        </p:nvSpPr>
        <p:spPr>
          <a:xfrm>
            <a:off x="3771369" y="465745"/>
            <a:ext cx="2424223" cy="548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a:p>
        </p:txBody>
      </p:sp>
      <p:sp>
        <p:nvSpPr>
          <p:cNvPr id="50" name="Rectangle 49"/>
          <p:cNvSpPr/>
          <p:nvPr userDrawn="1"/>
        </p:nvSpPr>
        <p:spPr>
          <a:xfrm>
            <a:off x="7154649" y="465745"/>
            <a:ext cx="2424223" cy="548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a:p>
        </p:txBody>
      </p:sp>
      <p:sp>
        <p:nvSpPr>
          <p:cNvPr id="51" name="Text Placeholder 12"/>
          <p:cNvSpPr>
            <a:spLocks noGrp="1"/>
          </p:cNvSpPr>
          <p:nvPr>
            <p:ph type="body" sz="quarter" idx="29" hasCustomPrompt="1"/>
          </p:nvPr>
        </p:nvSpPr>
        <p:spPr>
          <a:xfrm>
            <a:off x="434340" y="2010962"/>
            <a:ext cx="2423160" cy="36576"/>
          </a:xfrm>
          <a:blipFill>
            <a:blip r:embed="rId2"/>
            <a:stretch>
              <a:fillRect/>
            </a:stretch>
          </a:blipFill>
        </p:spPr>
        <p:txBody>
          <a:bodyPr>
            <a:noAutofit/>
          </a:bodyPr>
          <a:lstStyle>
            <a:lvl1pPr marL="0" indent="0">
              <a:spcBef>
                <a:spcPts val="0"/>
              </a:spcBef>
              <a:buNone/>
              <a:defRPr sz="500"/>
            </a:lvl1pPr>
            <a:lvl2pPr marL="0" indent="0">
              <a:spcBef>
                <a:spcPts val="0"/>
              </a:spcBef>
              <a:buNone/>
              <a:defRPr sz="500"/>
            </a:lvl2pPr>
            <a:lvl3pPr marL="0" indent="0">
              <a:spcBef>
                <a:spcPts val="0"/>
              </a:spcBef>
              <a:buNone/>
              <a:defRPr sz="500"/>
            </a:lvl3pPr>
            <a:lvl4pPr marL="0" indent="0">
              <a:spcBef>
                <a:spcPts val="0"/>
              </a:spcBef>
              <a:buNone/>
              <a:defRPr sz="500"/>
            </a:lvl4pPr>
            <a:lvl5pPr marL="0" indent="0">
              <a:spcBef>
                <a:spcPts val="0"/>
              </a:spcBef>
              <a:buNone/>
              <a:defRPr sz="500"/>
            </a:lvl5pPr>
          </a:lstStyle>
          <a:p>
            <a:pPr lvl="0"/>
            <a:r>
              <a:rPr lang="en-US" dirty="0" smtClean="0"/>
              <a:t> </a:t>
            </a:r>
            <a:endParaRPr lang="en-US" dirty="0"/>
          </a:p>
        </p:txBody>
      </p:sp>
      <p:sp>
        <p:nvSpPr>
          <p:cNvPr id="55" name="Text Placeholder 12"/>
          <p:cNvSpPr>
            <a:spLocks noGrp="1"/>
          </p:cNvSpPr>
          <p:nvPr>
            <p:ph type="body" sz="quarter" idx="51" hasCustomPrompt="1"/>
          </p:nvPr>
        </p:nvSpPr>
        <p:spPr>
          <a:xfrm>
            <a:off x="3771900" y="4624733"/>
            <a:ext cx="2423160" cy="36576"/>
          </a:xfrm>
          <a:blipFill>
            <a:blip r:embed="rId2"/>
            <a:stretch>
              <a:fillRect/>
            </a:stretch>
          </a:blipFill>
        </p:spPr>
        <p:txBody>
          <a:bodyPr>
            <a:noAutofit/>
          </a:bodyPr>
          <a:lstStyle>
            <a:lvl1pPr marL="0" indent="0">
              <a:spcBef>
                <a:spcPts val="0"/>
              </a:spcBef>
              <a:buNone/>
              <a:defRPr sz="500"/>
            </a:lvl1pPr>
            <a:lvl2pPr marL="0" indent="0">
              <a:spcBef>
                <a:spcPts val="0"/>
              </a:spcBef>
              <a:buNone/>
              <a:defRPr sz="500"/>
            </a:lvl2pPr>
            <a:lvl3pPr marL="0" indent="0">
              <a:spcBef>
                <a:spcPts val="0"/>
              </a:spcBef>
              <a:buNone/>
              <a:defRPr sz="500"/>
            </a:lvl3pPr>
            <a:lvl4pPr marL="0" indent="0">
              <a:spcBef>
                <a:spcPts val="0"/>
              </a:spcBef>
              <a:buNone/>
              <a:defRPr sz="500"/>
            </a:lvl4pPr>
            <a:lvl5pPr marL="0" indent="0">
              <a:spcBef>
                <a:spcPts val="0"/>
              </a:spcBef>
              <a:buNone/>
              <a:defRPr sz="500"/>
            </a:lvl5pPr>
          </a:lstStyle>
          <a:p>
            <a:pPr lvl="0"/>
            <a:r>
              <a:rPr lang="en-US" dirty="0" smtClean="0"/>
              <a:t> </a:t>
            </a:r>
            <a:endParaRPr lang="en-US" dirty="0"/>
          </a:p>
        </p:txBody>
      </p:sp>
      <p:sp>
        <p:nvSpPr>
          <p:cNvPr id="62" name="Text Placeholder 21"/>
          <p:cNvSpPr>
            <a:spLocks noGrp="1"/>
          </p:cNvSpPr>
          <p:nvPr>
            <p:ph type="body" sz="quarter" idx="52" hasCustomPrompt="1"/>
          </p:nvPr>
        </p:nvSpPr>
        <p:spPr>
          <a:xfrm>
            <a:off x="7155180" y="569862"/>
            <a:ext cx="2441448" cy="812371"/>
          </a:xfrm>
        </p:spPr>
        <p:txBody>
          <a:bodyPr lIns="0" tIns="0" rIns="0" bIns="0" anchor="b">
            <a:noAutofit/>
          </a:bodyPr>
          <a:lstStyle>
            <a:lvl1pPr marL="0" indent="0" algn="l">
              <a:lnSpc>
                <a:spcPct val="120000"/>
              </a:lnSpc>
              <a:spcBef>
                <a:spcPts val="0"/>
              </a:spcBef>
              <a:buNone/>
              <a:defRPr sz="1600" b="1">
                <a:solidFill>
                  <a:schemeClr val="tx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63" name="Text Placeholder 12"/>
          <p:cNvSpPr>
            <a:spLocks noGrp="1"/>
          </p:cNvSpPr>
          <p:nvPr>
            <p:ph type="body" sz="quarter" idx="53" hasCustomPrompt="1"/>
          </p:nvPr>
        </p:nvSpPr>
        <p:spPr>
          <a:xfrm>
            <a:off x="7155180" y="1446367"/>
            <a:ext cx="2423160" cy="36576"/>
          </a:xfrm>
          <a:blipFill>
            <a:blip r:embed="rId2"/>
            <a:stretch>
              <a:fillRect/>
            </a:stretch>
          </a:blipFill>
        </p:spPr>
        <p:txBody>
          <a:bodyPr>
            <a:noAutofit/>
          </a:bodyPr>
          <a:lstStyle>
            <a:lvl1pPr marL="0" indent="0">
              <a:spcBef>
                <a:spcPts val="0"/>
              </a:spcBef>
              <a:buNone/>
              <a:defRPr sz="500"/>
            </a:lvl1pPr>
            <a:lvl2pPr marL="0" indent="0">
              <a:spcBef>
                <a:spcPts val="0"/>
              </a:spcBef>
              <a:buNone/>
              <a:defRPr sz="500"/>
            </a:lvl2pPr>
            <a:lvl3pPr marL="0" indent="0">
              <a:spcBef>
                <a:spcPts val="0"/>
              </a:spcBef>
              <a:buNone/>
              <a:defRPr sz="500"/>
            </a:lvl3pPr>
            <a:lvl4pPr marL="0" indent="0">
              <a:spcBef>
                <a:spcPts val="0"/>
              </a:spcBef>
              <a:buNone/>
              <a:defRPr sz="500"/>
            </a:lvl4pPr>
            <a:lvl5pPr marL="0" indent="0">
              <a:spcBef>
                <a:spcPts val="0"/>
              </a:spcBef>
              <a:buNone/>
              <a:defRPr sz="500"/>
            </a:lvl5pPr>
          </a:lstStyle>
          <a:p>
            <a:pPr lvl="0"/>
            <a:r>
              <a:rPr lang="en-US" dirty="0" smtClean="0"/>
              <a:t> </a:t>
            </a:r>
            <a:endParaRPr lang="en-US" dirty="0"/>
          </a:p>
        </p:txBody>
      </p:sp>
      <p:sp>
        <p:nvSpPr>
          <p:cNvPr id="64" name="Text Placeholder 21"/>
          <p:cNvSpPr>
            <a:spLocks noGrp="1"/>
          </p:cNvSpPr>
          <p:nvPr>
            <p:ph type="body" sz="quarter" idx="54" hasCustomPrompt="1"/>
          </p:nvPr>
        </p:nvSpPr>
        <p:spPr>
          <a:xfrm>
            <a:off x="7159752" y="2354879"/>
            <a:ext cx="2444114" cy="281997"/>
          </a:xfrm>
        </p:spPr>
        <p:txBody>
          <a:bodyPr lIns="0" tIns="0" rIns="0" bIns="0" anchor="t">
            <a:noAutofit/>
          </a:bodyPr>
          <a:lstStyle>
            <a:lvl1pPr marL="228600" indent="-137160" algn="l">
              <a:lnSpc>
                <a:spcPct val="100000"/>
              </a:lnSpc>
              <a:spcBef>
                <a:spcPts val="0"/>
              </a:spcBef>
              <a:buClr>
                <a:schemeClr val="tx1"/>
              </a:buClr>
              <a:buFont typeface="Arial" panose="020B0604020202020204" pitchFamily="34" charset="0"/>
              <a:buChar char="—"/>
              <a:defRPr sz="900" i="0">
                <a:solidFill>
                  <a:schemeClr val="tx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a:t>
            </a:r>
            <a:r>
              <a:rPr lang="en-US" dirty="0" smtClean="0"/>
              <a:t>attribution</a:t>
            </a:r>
            <a:endParaRPr dirty="0"/>
          </a:p>
        </p:txBody>
      </p:sp>
      <p:sp>
        <p:nvSpPr>
          <p:cNvPr id="65" name="Text Placeholder 21"/>
          <p:cNvSpPr>
            <a:spLocks noGrp="1"/>
          </p:cNvSpPr>
          <p:nvPr>
            <p:ph type="body" sz="quarter" idx="55" hasCustomPrompt="1"/>
          </p:nvPr>
        </p:nvSpPr>
        <p:spPr>
          <a:xfrm>
            <a:off x="7159752" y="2636876"/>
            <a:ext cx="2444114" cy="680483"/>
          </a:xfrm>
        </p:spPr>
        <p:txBody>
          <a:bodyPr lIns="0" tIns="0" rIns="0" bIns="0" anchor="t">
            <a:noAutofit/>
          </a:bodyPr>
          <a:lstStyle>
            <a:lvl1pPr marL="73152" indent="-73152" algn="l">
              <a:lnSpc>
                <a:spcPct val="120000"/>
              </a:lnSpc>
              <a:spcBef>
                <a:spcPts val="400"/>
              </a:spcBef>
              <a:buNone/>
              <a:defRPr sz="1200" i="1">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a:t>
            </a:r>
            <a:r>
              <a:rPr lang="en-US" dirty="0" smtClean="0"/>
              <a:t>quotation</a:t>
            </a:r>
            <a:endParaRPr dirty="0"/>
          </a:p>
        </p:txBody>
      </p:sp>
      <p:sp>
        <p:nvSpPr>
          <p:cNvPr id="66" name="Text Placeholder 21"/>
          <p:cNvSpPr>
            <a:spLocks noGrp="1"/>
          </p:cNvSpPr>
          <p:nvPr>
            <p:ph type="body" sz="quarter" idx="56" hasCustomPrompt="1"/>
          </p:nvPr>
        </p:nvSpPr>
        <p:spPr>
          <a:xfrm>
            <a:off x="7159752" y="3375605"/>
            <a:ext cx="2444114" cy="283464"/>
          </a:xfrm>
        </p:spPr>
        <p:txBody>
          <a:bodyPr lIns="0" tIns="0" rIns="0" bIns="0" anchor="t">
            <a:noAutofit/>
          </a:bodyPr>
          <a:lstStyle>
            <a:lvl1pPr marL="228600" indent="-137160" algn="l">
              <a:lnSpc>
                <a:spcPct val="100000"/>
              </a:lnSpc>
              <a:spcBef>
                <a:spcPts val="0"/>
              </a:spcBef>
              <a:buClr>
                <a:schemeClr val="tx1"/>
              </a:buClr>
              <a:buFont typeface="Arial" panose="020B0604020202020204" pitchFamily="34" charset="0"/>
              <a:buChar char="—"/>
              <a:defRPr sz="900" i="0">
                <a:solidFill>
                  <a:schemeClr val="tx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a:t>
            </a:r>
            <a:r>
              <a:rPr lang="en-US" dirty="0" smtClean="0"/>
              <a:t>attribution</a:t>
            </a:r>
            <a:endParaRPr dirty="0"/>
          </a:p>
        </p:txBody>
      </p:sp>
      <p:sp>
        <p:nvSpPr>
          <p:cNvPr id="67" name="Text Placeholder 21"/>
          <p:cNvSpPr>
            <a:spLocks noGrp="1"/>
          </p:cNvSpPr>
          <p:nvPr>
            <p:ph type="body" sz="quarter" idx="57" hasCustomPrompt="1"/>
          </p:nvPr>
        </p:nvSpPr>
        <p:spPr>
          <a:xfrm>
            <a:off x="7155180" y="3659069"/>
            <a:ext cx="2441448" cy="487629"/>
          </a:xfrm>
        </p:spPr>
        <p:txBody>
          <a:bodyPr lIns="0" tIns="0" rIns="0" bIns="0" anchor="b">
            <a:noAutofit/>
          </a:bodyPr>
          <a:lstStyle>
            <a:lvl1pPr marL="0" indent="0" algn="l">
              <a:lnSpc>
                <a:spcPct val="120000"/>
              </a:lnSpc>
              <a:spcBef>
                <a:spcPts val="0"/>
              </a:spcBef>
              <a:buNone/>
              <a:defRPr sz="1600" b="1">
                <a:solidFill>
                  <a:schemeClr val="tx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68" name="Text Placeholder 12"/>
          <p:cNvSpPr>
            <a:spLocks noGrp="1"/>
          </p:cNvSpPr>
          <p:nvPr>
            <p:ph type="body" sz="quarter" idx="58" hasCustomPrompt="1"/>
          </p:nvPr>
        </p:nvSpPr>
        <p:spPr>
          <a:xfrm>
            <a:off x="7155180" y="4210833"/>
            <a:ext cx="2423160" cy="36576"/>
          </a:xfrm>
          <a:blipFill>
            <a:blip r:embed="rId2"/>
            <a:stretch>
              <a:fillRect/>
            </a:stretch>
          </a:blipFill>
        </p:spPr>
        <p:txBody>
          <a:bodyPr>
            <a:noAutofit/>
          </a:bodyPr>
          <a:lstStyle>
            <a:lvl1pPr marL="0" indent="0">
              <a:spcBef>
                <a:spcPts val="0"/>
              </a:spcBef>
              <a:buNone/>
              <a:defRPr sz="500"/>
            </a:lvl1pPr>
            <a:lvl2pPr marL="0" indent="0">
              <a:spcBef>
                <a:spcPts val="0"/>
              </a:spcBef>
              <a:buNone/>
              <a:defRPr sz="500"/>
            </a:lvl2pPr>
            <a:lvl3pPr marL="0" indent="0">
              <a:spcBef>
                <a:spcPts val="0"/>
              </a:spcBef>
              <a:buNone/>
              <a:defRPr sz="500"/>
            </a:lvl3pPr>
            <a:lvl4pPr marL="0" indent="0">
              <a:spcBef>
                <a:spcPts val="0"/>
              </a:spcBef>
              <a:buNone/>
              <a:defRPr sz="500"/>
            </a:lvl4pPr>
            <a:lvl5pPr marL="0" indent="0">
              <a:spcBef>
                <a:spcPts val="0"/>
              </a:spcBef>
              <a:buNone/>
              <a:defRPr sz="500"/>
            </a:lvl5pPr>
          </a:lstStyle>
          <a:p>
            <a:pPr lvl="0"/>
            <a:r>
              <a:rPr lang="en-US" dirty="0" smtClean="0"/>
              <a:t> </a:t>
            </a:r>
            <a:endParaRPr lang="en-US" dirty="0"/>
          </a:p>
        </p:txBody>
      </p:sp>
    </p:spTree>
    <p:extLst>
      <p:ext uri="{BB962C8B-B14F-4D97-AF65-F5344CB8AC3E}">
        <p14:creationId xmlns:p14="http://schemas.microsoft.com/office/powerpoint/2010/main" val="118450875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231" userDrawn="1">
          <p15:clr>
            <a:srgbClr val="FBAE40"/>
          </p15:clr>
        </p15:guide>
        <p15:guide id="2" pos="1902" userDrawn="1">
          <p15:clr>
            <a:srgbClr val="FBAE40"/>
          </p15:clr>
        </p15:guide>
        <p15:guide id="3" pos="2361" userDrawn="1">
          <p15:clr>
            <a:srgbClr val="FBAE40"/>
          </p15:clr>
        </p15:guide>
        <p15:guide id="4" pos="4032" userDrawn="1">
          <p15:clr>
            <a:srgbClr val="FBAE40"/>
          </p15:clr>
        </p15:guide>
        <p15:guide id="5" pos="4494" userDrawn="1">
          <p15:clr>
            <a:srgbClr val="FBAE40"/>
          </p15:clr>
        </p15:guide>
        <p15:guide id="6" pos="6105" userDrawn="1">
          <p15:clr>
            <a:srgbClr val="FBAE40"/>
          </p15:clr>
        </p15:guide>
        <p15:guide id="7" orient="horz" pos="288" userDrawn="1">
          <p15:clr>
            <a:srgbClr val="FBAE40"/>
          </p15:clr>
        </p15:guide>
        <p15:guide id="8" orient="horz" pos="4608"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FC7BAE6A-DCF3-43E4-B2A0-33D0CF1225FC}" type="datetimeFigureOut">
              <a:rPr lang="en-US"/>
              <a:t>8/1/2013</a:t>
            </a:fld>
            <a:endParaRPr/>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9F6761A3-4CAC-4C5F-AC82-8DB08D526BC2}" type="slidenum">
              <a:rPr/>
              <a:t>‹#›</a:t>
            </a:fld>
            <a:endParaRPr/>
          </a:p>
        </p:txBody>
      </p:sp>
    </p:spTree>
    <p:extLst>
      <p:ext uri="{BB962C8B-B14F-4D97-AF65-F5344CB8AC3E}">
        <p14:creationId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timing>
    <p:tnLst>
      <p:par>
        <p:cTn id="1" dur="indefinite" restart="never" nodeType="tmRoot"/>
      </p:par>
    </p:tnLst>
  </p:timing>
  <p:txStyles>
    <p:titleStyle>
      <a:lvl1pPr algn="l" defTabSz="100584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Clr>
          <a:schemeClr val="accent1"/>
        </a:buClr>
        <a:buFont typeface="Arial" panose="020B0604020202020204" pitchFamily="34" charset="0"/>
        <a:buChar char="•"/>
        <a:defRPr sz="200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Clr>
          <a:schemeClr val="accent1"/>
        </a:buClr>
        <a:buFont typeface="Arial" panose="020B0604020202020204" pitchFamily="34" charset="0"/>
        <a:buChar char="•"/>
        <a:defRPr sz="180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Clr>
          <a:schemeClr val="accent1"/>
        </a:buClr>
        <a:buFont typeface="Arial" panose="020B0604020202020204" pitchFamily="34" charset="0"/>
        <a:buChar char="•"/>
        <a:defRPr sz="16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Clr>
          <a:schemeClr val="accent1"/>
        </a:buClr>
        <a:buFont typeface="Arial" panose="020B0604020202020204" pitchFamily="34" charset="0"/>
        <a:buChar char="•"/>
        <a:defRPr sz="140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Clr>
          <a:schemeClr val="accent1"/>
        </a:buClr>
        <a:buFont typeface="Arial" panose="020B0604020202020204" pitchFamily="34" charset="0"/>
        <a:buChar char="•"/>
        <a:defRPr sz="14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p:txBody>
          <a:bodyPr/>
          <a:lstStyle/>
          <a:p>
            <a:r>
              <a:rPr lang="en-US" dirty="0" smtClean="0"/>
              <a:t>Company Name</a:t>
            </a:r>
            <a:endParaRPr lang="en-US" dirty="0"/>
          </a:p>
        </p:txBody>
      </p:sp>
      <p:sp>
        <p:nvSpPr>
          <p:cNvPr id="3" name="Text Placeholder 2"/>
          <p:cNvSpPr>
            <a:spLocks noGrp="1"/>
          </p:cNvSpPr>
          <p:nvPr>
            <p:ph type="body" sz="quarter" idx="15"/>
          </p:nvPr>
        </p:nvSpPr>
        <p:spPr/>
        <p:txBody>
          <a:bodyPr/>
          <a:lstStyle/>
          <a:p>
            <a:r>
              <a:rPr lang="en-US" smtClean="0"/>
              <a:t>Street Address</a:t>
            </a:r>
          </a:p>
          <a:p>
            <a:r>
              <a:rPr lang="en-US" smtClean="0"/>
              <a:t>City, ST ZIP</a:t>
            </a:r>
            <a:endParaRPr lang="en-US" dirty="0"/>
          </a:p>
        </p:txBody>
      </p:sp>
      <p:sp>
        <p:nvSpPr>
          <p:cNvPr id="4" name="Text Placeholder 3"/>
          <p:cNvSpPr>
            <a:spLocks noGrp="1"/>
          </p:cNvSpPr>
          <p:nvPr>
            <p:ph type="body" sz="quarter" idx="19"/>
          </p:nvPr>
        </p:nvSpPr>
        <p:spPr/>
        <p:txBody>
          <a:bodyPr/>
          <a:lstStyle/>
          <a:p>
            <a:r>
              <a:rPr lang="en-US" dirty="0" smtClean="0"/>
              <a:t>You can use this clean, professional brochure just as it is or easily customize it.</a:t>
            </a:r>
          </a:p>
          <a:p>
            <a:r>
              <a:rPr lang="en-US" dirty="0" smtClean="0"/>
              <a:t>On the next page, we’ve added a few tips (like this one) to help you get started. </a:t>
            </a:r>
            <a:endParaRPr lang="en-US" dirty="0"/>
          </a:p>
        </p:txBody>
      </p:sp>
      <p:sp>
        <p:nvSpPr>
          <p:cNvPr id="5" name="Text Placeholder 4"/>
          <p:cNvSpPr>
            <a:spLocks noGrp="1"/>
          </p:cNvSpPr>
          <p:nvPr>
            <p:ph type="body" sz="quarter" idx="20"/>
          </p:nvPr>
        </p:nvSpPr>
        <p:spPr/>
        <p:txBody>
          <a:bodyPr/>
          <a:lstStyle/>
          <a:p>
            <a:r>
              <a:rPr lang="en-US" dirty="0" smtClean="0"/>
              <a:t>This is a great spot for a mission statement</a:t>
            </a:r>
            <a:endParaRPr lang="en-US" dirty="0"/>
          </a:p>
        </p:txBody>
      </p:sp>
      <p:sp>
        <p:nvSpPr>
          <p:cNvPr id="6" name="Text Placeholder 5"/>
          <p:cNvSpPr>
            <a:spLocks noGrp="1"/>
          </p:cNvSpPr>
          <p:nvPr>
            <p:ph type="body" sz="quarter" idx="21"/>
          </p:nvPr>
        </p:nvSpPr>
        <p:spPr/>
        <p:txBody>
          <a:bodyPr/>
          <a:lstStyle/>
          <a:p>
            <a:r>
              <a:rPr lang="en-US" dirty="0" smtClean="0"/>
              <a:t>Company Name</a:t>
            </a:r>
            <a:endParaRPr lang="en-US" dirty="0"/>
          </a:p>
        </p:txBody>
      </p:sp>
      <p:sp>
        <p:nvSpPr>
          <p:cNvPr id="7" name="Text Placeholder 6"/>
          <p:cNvSpPr>
            <a:spLocks noGrp="1"/>
          </p:cNvSpPr>
          <p:nvPr>
            <p:ph type="body" sz="quarter" idx="22"/>
          </p:nvPr>
        </p:nvSpPr>
        <p:spPr/>
        <p:txBody>
          <a:bodyPr/>
          <a:lstStyle/>
          <a:p>
            <a:r>
              <a:rPr lang="en-US" dirty="0" smtClean="0"/>
              <a:t>Products and Services</a:t>
            </a:r>
            <a:endParaRPr lang="en-US" dirty="0"/>
          </a:p>
        </p:txBody>
      </p:sp>
      <p:sp>
        <p:nvSpPr>
          <p:cNvPr id="8" name="Text Placeholder 7"/>
          <p:cNvSpPr>
            <a:spLocks noGrp="1"/>
          </p:cNvSpPr>
          <p:nvPr>
            <p:ph type="body" sz="quarter" idx="23"/>
          </p:nvPr>
        </p:nvSpPr>
        <p:spPr/>
        <p:txBody>
          <a:bodyPr/>
          <a:lstStyle/>
          <a:p>
            <a:r>
              <a:rPr lang="en-US" dirty="0" smtClean="0"/>
              <a:t>Recipient Name</a:t>
            </a:r>
            <a:endParaRPr lang="en-US" dirty="0"/>
          </a:p>
        </p:txBody>
      </p:sp>
      <p:sp>
        <p:nvSpPr>
          <p:cNvPr id="9" name="Text Placeholder 8"/>
          <p:cNvSpPr>
            <a:spLocks noGrp="1"/>
          </p:cNvSpPr>
          <p:nvPr>
            <p:ph type="body" sz="quarter" idx="24"/>
          </p:nvPr>
        </p:nvSpPr>
        <p:spPr/>
        <p:txBody>
          <a:bodyPr/>
          <a:lstStyle/>
          <a:p>
            <a:r>
              <a:rPr lang="en-US" dirty="0" smtClean="0"/>
              <a:t>Street Address</a:t>
            </a:r>
          </a:p>
          <a:p>
            <a:r>
              <a:rPr lang="en-US" dirty="0" smtClean="0"/>
              <a:t>City, ST ZIP</a:t>
            </a:r>
            <a:endParaRPr lang="en-US" dirty="0"/>
          </a:p>
        </p:txBody>
      </p:sp>
      <p:sp>
        <p:nvSpPr>
          <p:cNvPr id="10" name="Text Placeholder 9"/>
          <p:cNvSpPr>
            <a:spLocks noGrp="1"/>
          </p:cNvSpPr>
          <p:nvPr>
            <p:ph type="body" sz="quarter" idx="25"/>
          </p:nvPr>
        </p:nvSpPr>
        <p:spPr/>
        <p:txBody>
          <a:bodyPr/>
          <a:lstStyle/>
          <a:p>
            <a:r>
              <a:rPr lang="en-US" dirty="0" smtClean="0"/>
              <a:t>Website</a:t>
            </a:r>
          </a:p>
          <a:p>
            <a:r>
              <a:rPr lang="en-US" dirty="0" smtClean="0"/>
              <a:t>Email</a:t>
            </a:r>
            <a:endParaRPr lang="en-US" dirty="0"/>
          </a:p>
        </p:txBody>
      </p:sp>
      <p:sp>
        <p:nvSpPr>
          <p:cNvPr id="11" name="Text Placeholder 10"/>
          <p:cNvSpPr>
            <a:spLocks noGrp="1"/>
          </p:cNvSpPr>
          <p:nvPr>
            <p:ph type="body" sz="quarter" idx="26"/>
          </p:nvPr>
        </p:nvSpPr>
        <p:spPr/>
        <p:txBody>
          <a:bodyPr/>
          <a:lstStyle/>
          <a:p>
            <a:r>
              <a:rPr lang="en-US" dirty="0" smtClean="0"/>
              <a:t>Tel [Telephone]</a:t>
            </a:r>
          </a:p>
          <a:p>
            <a:r>
              <a:rPr lang="en-US" dirty="0" smtClean="0"/>
              <a:t>Fax [Fax]</a:t>
            </a:r>
            <a:endParaRPr lang="en-US" dirty="0"/>
          </a:p>
        </p:txBody>
      </p:sp>
      <p:pic>
        <p:nvPicPr>
          <p:cNvPr id="15" name="Picture Placeholder 14" descr="Airport waiting area" title="Sample picture"/>
          <p:cNvPicPr>
            <a:picLocks noGrp="1" noChangeAspect="1"/>
          </p:cNvPicPr>
          <p:nvPr>
            <p:ph type="pic" sz="quarter" idx="27"/>
          </p:nvPr>
        </p:nvPicPr>
        <p:blipFill>
          <a:blip r:embed="rId3">
            <a:extLst>
              <a:ext uri="{28A0092B-C50C-407E-A947-70E740481C1C}">
                <a14:useLocalDpi xmlns:a14="http://schemas.microsoft.com/office/drawing/2010/main" val="0"/>
              </a:ext>
            </a:extLst>
          </a:blip>
          <a:srcRect/>
          <a:stretch>
            <a:fillRect/>
          </a:stretch>
        </p:blipFill>
        <p:spPr/>
      </p:pic>
      <p:sp>
        <p:nvSpPr>
          <p:cNvPr id="28" name="Text Placeholder 27"/>
          <p:cNvSpPr>
            <a:spLocks noGrp="1"/>
          </p:cNvSpPr>
          <p:nvPr>
            <p:ph type="body" sz="quarter" idx="28"/>
          </p:nvPr>
        </p:nvSpPr>
        <p:spPr/>
        <p:txBody>
          <a:bodyPr/>
          <a:lstStyle/>
          <a:p>
            <a:endParaRPr lang="en-US"/>
          </a:p>
        </p:txBody>
      </p:sp>
      <p:sp>
        <p:nvSpPr>
          <p:cNvPr id="29" name="Text Placeholder 28"/>
          <p:cNvSpPr>
            <a:spLocks noGrp="1"/>
          </p:cNvSpPr>
          <p:nvPr>
            <p:ph type="body" sz="quarter" idx="29"/>
          </p:nvPr>
        </p:nvSpPr>
        <p:spPr/>
        <p:txBody>
          <a:bodyPr/>
          <a:lstStyle/>
          <a:p>
            <a:endParaRPr lang="en-US"/>
          </a:p>
        </p:txBody>
      </p:sp>
      <p:pic>
        <p:nvPicPr>
          <p:cNvPr id="16" name="Picture 15" descr="Replace with your logo" title="Sample logo"/>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6200000">
            <a:off x="5705917" y="733620"/>
            <a:ext cx="823832" cy="397205"/>
          </a:xfrm>
          <a:prstGeom prst="rect">
            <a:avLst/>
          </a:prstGeom>
        </p:spPr>
      </p:pic>
      <p:pic>
        <p:nvPicPr>
          <p:cNvPr id="17" name="Picture 16" descr="Replace with your logo" title="Sample logo"/>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78941" y="6917995"/>
            <a:ext cx="823832" cy="397205"/>
          </a:xfrm>
          <a:prstGeom prst="rect">
            <a:avLst/>
          </a:prstGeom>
        </p:spPr>
      </p:pic>
      <p:cxnSp>
        <p:nvCxnSpPr>
          <p:cNvPr id="18" name="Straight Connector 17"/>
          <p:cNvCxnSpPr/>
          <p:nvPr/>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3447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0"/>
          </p:nvPr>
        </p:nvSpPr>
        <p:spPr/>
        <p:txBody>
          <a:bodyPr/>
          <a:lstStyle/>
          <a:p>
            <a:r>
              <a:rPr lang="en-US" dirty="0" smtClean="0"/>
              <a:t>Think a document that looks this good has to be difficult to format? Think again!</a:t>
            </a:r>
            <a:endParaRPr lang="en-US" dirty="0"/>
          </a:p>
        </p:txBody>
      </p:sp>
      <p:sp>
        <p:nvSpPr>
          <p:cNvPr id="3" name="Text Placeholder 2"/>
          <p:cNvSpPr>
            <a:spLocks noGrp="1"/>
          </p:cNvSpPr>
          <p:nvPr>
            <p:ph type="body" sz="quarter" idx="31"/>
          </p:nvPr>
        </p:nvSpPr>
        <p:spPr/>
        <p:txBody>
          <a:bodyPr/>
          <a:lstStyle/>
          <a:p>
            <a:pPr marL="0" indent="0">
              <a:buNone/>
            </a:pPr>
            <a:r>
              <a:rPr lang="en-US" dirty="0"/>
              <a:t>The placeholders in this brochure are formatted for </a:t>
            </a:r>
            <a:r>
              <a:rPr lang="en-US" dirty="0" smtClean="0"/>
              <a:t>you. We’ve included a few tips to help you get started. </a:t>
            </a:r>
            <a:endParaRPr lang="en-US" dirty="0"/>
          </a:p>
          <a:p>
            <a:r>
              <a:rPr lang="en-US" dirty="0"/>
              <a:t>If you want to add or remove bullet points from text, just </a:t>
            </a:r>
            <a:r>
              <a:rPr lang="en-US" dirty="0" smtClean="0"/>
              <a:t>use the </a:t>
            </a:r>
            <a:r>
              <a:rPr lang="en-US" dirty="0"/>
              <a:t>Bullets button on the Home tab.</a:t>
            </a:r>
          </a:p>
        </p:txBody>
      </p:sp>
      <p:sp>
        <p:nvSpPr>
          <p:cNvPr id="4" name="Text Placeholder 3"/>
          <p:cNvSpPr>
            <a:spLocks noGrp="1"/>
          </p:cNvSpPr>
          <p:nvPr>
            <p:ph type="body" sz="quarter" idx="36"/>
          </p:nvPr>
        </p:nvSpPr>
        <p:spPr/>
        <p:txBody>
          <a:bodyPr/>
          <a:lstStyle/>
          <a:p>
            <a:r>
              <a:rPr lang="en-US" dirty="0" smtClean="0"/>
              <a:t>Customize in almost no time</a:t>
            </a:r>
            <a:endParaRPr lang="en-US" dirty="0"/>
          </a:p>
        </p:txBody>
      </p:sp>
      <p:sp>
        <p:nvSpPr>
          <p:cNvPr id="5" name="Text Placeholder 4"/>
          <p:cNvSpPr>
            <a:spLocks noGrp="1"/>
          </p:cNvSpPr>
          <p:nvPr>
            <p:ph type="body" sz="quarter" idx="37"/>
          </p:nvPr>
        </p:nvSpPr>
        <p:spPr/>
        <p:txBody>
          <a:bodyPr/>
          <a:lstStyle/>
          <a:p>
            <a:r>
              <a:rPr lang="en-US" dirty="0" smtClean="0"/>
              <a:t>To replace photos, select an image and delete it. Then use the Insert Picture icon in the placeholder to insert your own.</a:t>
            </a:r>
            <a:endParaRPr lang="en-US" dirty="0"/>
          </a:p>
        </p:txBody>
      </p:sp>
      <p:sp>
        <p:nvSpPr>
          <p:cNvPr id="6" name="Text Placeholder 5"/>
          <p:cNvSpPr>
            <a:spLocks noGrp="1"/>
          </p:cNvSpPr>
          <p:nvPr>
            <p:ph type="body" sz="quarter" idx="42"/>
          </p:nvPr>
        </p:nvSpPr>
        <p:spPr/>
        <p:txBody>
          <a:bodyPr/>
          <a:lstStyle/>
          <a:p>
            <a:r>
              <a:rPr lang="en-US" dirty="0" smtClean="0"/>
              <a:t>“Your company is the greatest. I can’t imagine anyone living without you.”</a:t>
            </a:r>
            <a:endParaRPr lang="en-US" dirty="0"/>
          </a:p>
        </p:txBody>
      </p:sp>
      <p:sp>
        <p:nvSpPr>
          <p:cNvPr id="7" name="Text Placeholder 6"/>
          <p:cNvSpPr>
            <a:spLocks noGrp="1"/>
          </p:cNvSpPr>
          <p:nvPr>
            <p:ph type="body" sz="quarter" idx="43"/>
          </p:nvPr>
        </p:nvSpPr>
        <p:spPr/>
        <p:txBody>
          <a:bodyPr/>
          <a:lstStyle/>
          <a:p>
            <a:pPr marL="0" indent="0">
              <a:buNone/>
            </a:pPr>
            <a:r>
              <a:rPr lang="en-US" dirty="0"/>
              <a:t>We know you could go on for hours about how great your business is. (And we don’t blame you—you’re amazing</a:t>
            </a:r>
            <a:r>
              <a:rPr lang="en-US" dirty="0" smtClean="0"/>
              <a:t>!)</a:t>
            </a:r>
          </a:p>
          <a:p>
            <a:pPr marL="0" indent="0">
              <a:buNone/>
            </a:pPr>
            <a:r>
              <a:rPr lang="en-US" dirty="0" smtClean="0"/>
              <a:t>But since you need to keep it short and sweet here, maybe try a summary of competitive benefits at left and a brief success story here in the middle.</a:t>
            </a:r>
          </a:p>
          <a:p>
            <a:pPr marL="0" indent="0">
              <a:buNone/>
            </a:pPr>
            <a:r>
              <a:rPr lang="en-US" dirty="0" smtClean="0"/>
              <a:t>The right side of this page is perfect for those glowing testimonials and a list of key products or services.</a:t>
            </a:r>
            <a:endParaRPr lang="en-US" dirty="0"/>
          </a:p>
        </p:txBody>
      </p:sp>
      <p:sp>
        <p:nvSpPr>
          <p:cNvPr id="8" name="Text Placeholder 7"/>
          <p:cNvSpPr>
            <a:spLocks noGrp="1"/>
          </p:cNvSpPr>
          <p:nvPr>
            <p:ph type="body" sz="quarter" idx="48"/>
          </p:nvPr>
        </p:nvSpPr>
        <p:spPr/>
        <p:txBody>
          <a:bodyPr/>
          <a:lstStyle/>
          <a:p>
            <a:r>
              <a:rPr lang="en-US" dirty="0"/>
              <a:t>Don’t be shy! Show them how fabulous you are. List or summarize key points here about what you do</a:t>
            </a:r>
            <a:r>
              <a:rPr lang="en-US" dirty="0" smtClean="0"/>
              <a:t>.</a:t>
            </a:r>
          </a:p>
          <a:p>
            <a:r>
              <a:rPr lang="en-US" dirty="0" smtClean="0"/>
              <a:t>Or you could use this spot for your “elevator pitch.” If you only had a few seconds to pitch your products or services to someone, what would you say?</a:t>
            </a:r>
            <a:endParaRPr lang="en-US" dirty="0"/>
          </a:p>
        </p:txBody>
      </p:sp>
      <p:sp>
        <p:nvSpPr>
          <p:cNvPr id="9" name="Text Placeholder 8"/>
          <p:cNvSpPr>
            <a:spLocks noGrp="1"/>
          </p:cNvSpPr>
          <p:nvPr>
            <p:ph type="body" sz="quarter" idx="49"/>
          </p:nvPr>
        </p:nvSpPr>
        <p:spPr/>
        <p:txBody>
          <a:bodyPr/>
          <a:lstStyle/>
          <a:p>
            <a:r>
              <a:rPr lang="en-US" dirty="0" smtClean="0"/>
              <a:t>What to include in a brochure like this?</a:t>
            </a:r>
            <a:endParaRPr lang="en-US" dirty="0"/>
          </a:p>
        </p:txBody>
      </p:sp>
      <p:pic>
        <p:nvPicPr>
          <p:cNvPr id="23" name="Picture Placeholder 22" descr="Silhouette of man in airport" title="Sample picture"/>
          <p:cNvPicPr>
            <a:picLocks noGrp="1" noChangeAspect="1"/>
          </p:cNvPicPr>
          <p:nvPr>
            <p:ph type="pic" sz="quarter" idx="27"/>
          </p:nvPr>
        </p:nvPicPr>
        <p:blipFill rotWithShape="1">
          <a:blip r:embed="rId3" cstate="print">
            <a:extLst>
              <a:ext uri="{28A0092B-C50C-407E-A947-70E740481C1C}">
                <a14:useLocalDpi xmlns:a14="http://schemas.microsoft.com/office/drawing/2010/main" val="0"/>
              </a:ext>
            </a:extLst>
          </a:blip>
          <a:srcRect/>
          <a:stretch/>
        </p:blipFill>
        <p:spPr/>
      </p:pic>
      <p:pic>
        <p:nvPicPr>
          <p:cNvPr id="24" name="Picture Placeholder 23" descr="Close up of hotel exterior" title="Sample picture"/>
          <p:cNvPicPr>
            <a:picLocks noGrp="1" noChangeAspect="1"/>
          </p:cNvPicPr>
          <p:nvPr>
            <p:ph type="pic" sz="quarter" idx="50"/>
          </p:nvPr>
        </p:nvPicPr>
        <p:blipFill>
          <a:blip r:embed="rId4" cstate="print">
            <a:extLst>
              <a:ext uri="{28A0092B-C50C-407E-A947-70E740481C1C}">
                <a14:useLocalDpi xmlns:a14="http://schemas.microsoft.com/office/drawing/2010/main" val="0"/>
              </a:ext>
            </a:extLst>
          </a:blip>
          <a:srcRect/>
          <a:stretch>
            <a:fillRect/>
          </a:stretch>
        </p:blipFill>
        <p:spPr/>
      </p:pic>
      <p:sp>
        <p:nvSpPr>
          <p:cNvPr id="12" name="Text Placeholder 11"/>
          <p:cNvSpPr>
            <a:spLocks noGrp="1"/>
          </p:cNvSpPr>
          <p:nvPr>
            <p:ph type="body" sz="quarter" idx="29"/>
          </p:nvPr>
        </p:nvSpPr>
        <p:spPr>
          <a:xfrm>
            <a:off x="434340" y="2010962"/>
            <a:ext cx="2423160" cy="36576"/>
          </a:xfrm>
        </p:spPr>
        <p:txBody>
          <a:bodyPr/>
          <a:lstStyle/>
          <a:p>
            <a:endParaRPr lang="en-US" dirty="0"/>
          </a:p>
        </p:txBody>
      </p:sp>
      <p:sp>
        <p:nvSpPr>
          <p:cNvPr id="13" name="Text Placeholder 12"/>
          <p:cNvSpPr>
            <a:spLocks noGrp="1"/>
          </p:cNvSpPr>
          <p:nvPr>
            <p:ph type="body" sz="quarter" idx="51"/>
          </p:nvPr>
        </p:nvSpPr>
        <p:spPr/>
        <p:txBody>
          <a:bodyPr/>
          <a:lstStyle/>
          <a:p>
            <a:endParaRPr lang="en-US" dirty="0"/>
          </a:p>
        </p:txBody>
      </p:sp>
      <p:sp>
        <p:nvSpPr>
          <p:cNvPr id="14" name="Text Placeholder 13"/>
          <p:cNvSpPr>
            <a:spLocks noGrp="1"/>
          </p:cNvSpPr>
          <p:nvPr>
            <p:ph type="body" sz="quarter" idx="52"/>
          </p:nvPr>
        </p:nvSpPr>
        <p:spPr/>
        <p:txBody>
          <a:bodyPr/>
          <a:lstStyle/>
          <a:p>
            <a:r>
              <a:rPr lang="en-US" dirty="0" smtClean="0"/>
              <a:t>Focus on what you do best!</a:t>
            </a:r>
            <a:endParaRPr lang="en-US" dirty="0"/>
          </a:p>
        </p:txBody>
      </p:sp>
      <p:sp>
        <p:nvSpPr>
          <p:cNvPr id="15" name="Text Placeholder 14"/>
          <p:cNvSpPr>
            <a:spLocks noGrp="1"/>
          </p:cNvSpPr>
          <p:nvPr>
            <p:ph type="body" sz="quarter" idx="53"/>
          </p:nvPr>
        </p:nvSpPr>
        <p:spPr/>
        <p:txBody>
          <a:bodyPr/>
          <a:lstStyle/>
          <a:p>
            <a:endParaRPr lang="en-US" dirty="0"/>
          </a:p>
        </p:txBody>
      </p:sp>
      <p:sp>
        <p:nvSpPr>
          <p:cNvPr id="16" name="Text Placeholder 15"/>
          <p:cNvSpPr>
            <a:spLocks noGrp="1"/>
          </p:cNvSpPr>
          <p:nvPr>
            <p:ph type="body" sz="quarter" idx="54"/>
          </p:nvPr>
        </p:nvSpPr>
        <p:spPr/>
        <p:txBody>
          <a:bodyPr/>
          <a:lstStyle/>
          <a:p>
            <a:r>
              <a:rPr lang="en-US" dirty="0" smtClean="0"/>
              <a:t>Very smart customer</a:t>
            </a:r>
            <a:endParaRPr lang="en-US" dirty="0"/>
          </a:p>
        </p:txBody>
      </p:sp>
      <p:sp>
        <p:nvSpPr>
          <p:cNvPr id="17" name="Text Placeholder 16"/>
          <p:cNvSpPr>
            <a:spLocks noGrp="1"/>
          </p:cNvSpPr>
          <p:nvPr>
            <p:ph type="body" sz="quarter" idx="55"/>
          </p:nvPr>
        </p:nvSpPr>
        <p:spPr/>
        <p:txBody>
          <a:bodyPr/>
          <a:lstStyle/>
          <a:p>
            <a:r>
              <a:rPr lang="en-US" dirty="0" smtClean="0"/>
              <a:t>“We recommend your company to anyone who will listen to us because you are fantastic!”</a:t>
            </a:r>
            <a:endParaRPr lang="en-US" dirty="0"/>
          </a:p>
        </p:txBody>
      </p:sp>
      <p:sp>
        <p:nvSpPr>
          <p:cNvPr id="18" name="Text Placeholder 17"/>
          <p:cNvSpPr>
            <a:spLocks noGrp="1"/>
          </p:cNvSpPr>
          <p:nvPr>
            <p:ph type="body" sz="quarter" idx="56"/>
          </p:nvPr>
        </p:nvSpPr>
        <p:spPr/>
        <p:txBody>
          <a:bodyPr/>
          <a:lstStyle/>
          <a:p>
            <a:r>
              <a:rPr lang="en-US" dirty="0" smtClean="0"/>
              <a:t>Another happy customer</a:t>
            </a:r>
            <a:endParaRPr lang="en-US" dirty="0"/>
          </a:p>
        </p:txBody>
      </p:sp>
      <p:sp>
        <p:nvSpPr>
          <p:cNvPr id="19" name="Text Placeholder 18"/>
          <p:cNvSpPr>
            <a:spLocks noGrp="1"/>
          </p:cNvSpPr>
          <p:nvPr>
            <p:ph type="body" sz="quarter" idx="57"/>
          </p:nvPr>
        </p:nvSpPr>
        <p:spPr/>
        <p:txBody>
          <a:bodyPr/>
          <a:lstStyle/>
          <a:p>
            <a:r>
              <a:rPr lang="en-US" dirty="0" smtClean="0"/>
              <a:t>Key offerings</a:t>
            </a:r>
            <a:endParaRPr lang="en-US" dirty="0"/>
          </a:p>
        </p:txBody>
      </p:sp>
      <p:sp>
        <p:nvSpPr>
          <p:cNvPr id="20" name="Text Placeholder 19"/>
          <p:cNvSpPr>
            <a:spLocks noGrp="1"/>
          </p:cNvSpPr>
          <p:nvPr>
            <p:ph type="body" sz="quarter" idx="58"/>
          </p:nvPr>
        </p:nvSpPr>
        <p:spPr/>
        <p:txBody>
          <a:bodyPr/>
          <a:lstStyle/>
          <a:p>
            <a:endParaRPr lang="en-US" dirty="0"/>
          </a:p>
        </p:txBody>
      </p:sp>
      <p:cxnSp>
        <p:nvCxnSpPr>
          <p:cNvPr id="21" name="Straight Connector 20"/>
          <p:cNvCxnSpPr/>
          <p:nvPr/>
        </p:nvCxnSpPr>
        <p:spPr>
          <a:xfrm>
            <a:off x="676656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
          <p:cNvCxnSpPr/>
          <p:nvPr/>
        </p:nvCxnSpPr>
        <p:spPr>
          <a:xfrm>
            <a:off x="338328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5467603"/>
      </p:ext>
    </p:extLst>
  </p:cSld>
  <p:clrMapOvr>
    <a:masterClrMapping/>
  </p:clrMapOvr>
</p:sld>
</file>

<file path=ppt/theme/theme1.xml><?xml version="1.0" encoding="utf-8"?>
<a:theme xmlns:a="http://schemas.openxmlformats.org/drawingml/2006/main" name="Black Brochure 11 x 8.5">
  <a:themeElements>
    <a:clrScheme name="Black Brochure">
      <a:dk1>
        <a:sysClr val="windowText" lastClr="000000"/>
      </a:dk1>
      <a:lt1>
        <a:sysClr val="window" lastClr="FFFFFF"/>
      </a:lt1>
      <a:dk2>
        <a:srgbClr val="000000"/>
      </a:dk2>
      <a:lt2>
        <a:srgbClr val="F8F8F8"/>
      </a:lt2>
      <a:accent1>
        <a:srgbClr val="EF4623"/>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ackBrochure.potx" id="{E82E603B-C300-4B3A-8D8B-62F7AA018760}" vid="{6A0FD953-A5A3-4406-8679-4C255090AC8E}"/>
    </a:ext>
  </a:extLst>
</a:theme>
</file>

<file path=ppt/theme/theme2.xml><?xml version="1.0" encoding="utf-8"?>
<a:theme xmlns:a="http://schemas.openxmlformats.org/drawingml/2006/main" name="Office Theme">
  <a:themeElements>
    <a:clrScheme name="Black Brochure">
      <a:dk1>
        <a:sysClr val="windowText" lastClr="000000"/>
      </a:dk1>
      <a:lt1>
        <a:sysClr val="window" lastClr="FFFFFF"/>
      </a:lt1>
      <a:dk2>
        <a:srgbClr val="000000"/>
      </a:dk2>
      <a:lt2>
        <a:srgbClr val="F8F8F8"/>
      </a:lt2>
      <a:accent1>
        <a:srgbClr val="EF4623"/>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lack Brochure">
      <a:dk1>
        <a:sysClr val="windowText" lastClr="000000"/>
      </a:dk1>
      <a:lt1>
        <a:sysClr val="window" lastClr="FFFFFF"/>
      </a:lt1>
      <a:dk2>
        <a:srgbClr val="000000"/>
      </a:dk2>
      <a:lt2>
        <a:srgbClr val="F8F8F8"/>
      </a:lt2>
      <a:accent1>
        <a:srgbClr val="EF4623"/>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3927621-33BA-4C7B-B00E-AAFA1CE7DB14}"/>
</file>

<file path=customXml/itemProps2.xml><?xml version="1.0" encoding="utf-8"?>
<ds:datastoreItem xmlns:ds="http://schemas.openxmlformats.org/officeDocument/2006/customXml" ds:itemID="{492355CA-56AF-4BDE-95DC-9786C08C819E}"/>
</file>

<file path=customXml/itemProps3.xml><?xml version="1.0" encoding="utf-8"?>
<ds:datastoreItem xmlns:ds="http://schemas.openxmlformats.org/officeDocument/2006/customXml" ds:itemID="{D950E548-EB92-45B1-BD32-B49FA21BA3C1}"/>
</file>

<file path=docProps/app.xml><?xml version="1.0" encoding="utf-8"?>
<Properties xmlns="http://schemas.openxmlformats.org/officeDocument/2006/extended-properties" xmlns:vt="http://schemas.openxmlformats.org/officeDocument/2006/docPropsVTypes">
  <Template/>
  <TotalTime>0</TotalTime>
  <Words>580</Words>
  <Application>Microsoft Office PowerPoint</Application>
  <PresentationFormat>Custom</PresentationFormat>
  <Paragraphs>40</Paragraphs>
  <Slides>2</Slides>
  <Notes>2</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vt:i4>
      </vt:variant>
    </vt:vector>
  </HeadingPairs>
  <TitlesOfParts>
    <vt:vector size="4" baseType="lpstr">
      <vt:lpstr>Arial</vt:lpstr>
      <vt:lpstr>Black Brochure 11 x 8.5</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2013-07-31T14:07:30Z</dcterms:created>
  <dcterms:modified xsi:type="dcterms:W3CDTF">2013-08-01T16:32:41Z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