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4721" autoAdjust="0"/>
  </p:normalViewPr>
  <p:slideViewPr>
    <p:cSldViewPr snapToGrid="0" showGuides="1">
      <p:cViewPr varScale="1">
        <p:scale>
          <a:sx n="75" d="100"/>
          <a:sy n="75" d="100"/>
        </p:scale>
        <p:origin x="480" y="7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F2D54-12F7-4A95-BD15-E57B67165A02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BF30F-2390-4EF8-8A74-EA6B84E9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D5D7-C78D-46F2-8078-35AEE7DA1A72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D8CD1-66F4-486F-861A-9732A56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shy! To add your own message or let them know who</a:t>
            </a:r>
            <a:r>
              <a:rPr lang="en-US" baseline="0" dirty="0" smtClean="0"/>
              <a:t> this card is from, just select the text on this page and enter your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Don’t be shy! To add your own message or let them know who</a:t>
            </a:r>
            <a:r>
              <a:rPr lang="en-US" baseline="0" dirty="0" smtClean="0"/>
              <a:t> this card is from, just select the text on this page and enter your text.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d Face and Back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>
            <a:noAutofit/>
          </a:bodyPr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d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Freeform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Freeform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Freeform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Freeform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Freeform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Freeform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Freeform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Freeform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Freeform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Freeform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Freeform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Freeform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Freeform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Freeform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Freeform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Freeform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Freeform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Freeform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Freeform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Freeform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Freeform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Freeform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Freeform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Freeform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Freeform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Freeform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Freeform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Freeform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Freeform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Freeform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Freeform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Freeform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Freeform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Freeform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Freeform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Freeform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Freeform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Freeform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Freeform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Freeform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Freeform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Freeform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Freeform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Freeform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Freeform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Freeform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Freeform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Freeform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Freeform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Freeform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Freeform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Freeform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Freeform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Freeform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Freeform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Freeform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Freeform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Freeform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Freeform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Freeform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Freeform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Freeform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Freeform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Freeform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Freeform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Freeform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Picture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Picture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Picture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Picture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Oval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Oval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Oval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2" name="Oval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Oval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Oval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Oval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Oval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Oval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Oval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Oval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Oval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Oval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Oval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Oval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Oval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Oval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Oval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Oval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Oval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Oval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Oval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Oval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Oval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Oval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Oval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Oval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Oval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Oval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Oval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Oval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Oval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Oval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Oval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Oval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Oval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Oval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Oval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Oval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Oval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Oval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Oval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Oval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Oval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Oval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Oval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8" name="Picture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CE77-1EE1-482D-AE28-14FFADB16821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8B7A-E787-4CAC-8B8A-BE600E103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Birthday!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For someone very special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thday Card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4B9EBF-6117-47B9-B9C0-CD2C16074EE7}"/>
</file>

<file path=customXml/itemProps2.xml><?xml version="1.0" encoding="utf-8"?>
<ds:datastoreItem xmlns:ds="http://schemas.openxmlformats.org/officeDocument/2006/customXml" ds:itemID="{B613D554-A913-42F8-BC4D-EB7521EC7B78}"/>
</file>

<file path=customXml/itemProps3.xml><?xml version="1.0" encoding="utf-8"?>
<ds:datastoreItem xmlns:ds="http://schemas.openxmlformats.org/officeDocument/2006/customXml" ds:itemID="{57CFA1DE-7048-489C-B0E5-D1B3614A5E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Custom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Birthday Card</vt:lpstr>
      <vt:lpstr>Happy Birthday!</vt:lpstr>
      <vt:lpstr>For someone very special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2013-07-31T01:49:50Z</dcterms:created>
  <dcterms:modified xsi:type="dcterms:W3CDTF">2013-07-31T21:40:47Z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