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62" r:id="rId10"/>
    <p:sldId id="27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84" d="100"/>
          <a:sy n="84" d="100"/>
        </p:scale>
        <p:origin x="10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7681920"/>
        <c:axId val="74768270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681920"/>
        <c:axId val="747682704"/>
      </c:lineChart>
      <c:catAx>
        <c:axId val="74768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682704"/>
        <c:crosses val="autoZero"/>
        <c:auto val="1"/>
        <c:lblAlgn val="ctr"/>
        <c:lblOffset val="100"/>
        <c:noMultiLvlLbl val="0"/>
      </c:catAx>
      <c:valAx>
        <c:axId val="74768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68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/>
      <dgm:spPr/>
      <dgm:t>
        <a:bodyPr/>
        <a:lstStyle/>
        <a:p>
          <a:r>
            <a:rPr lang="en-US" smtClean="0"/>
            <a:t>Step 1 Title</a:t>
          </a:r>
          <a:endParaRPr lang="en-US"/>
        </a:p>
      </dgm: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/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/>
        </a:p>
      </dgm:t>
    </dgm:pt>
    <dgm:pt modelId="{754976FE-E4B0-4743-B453-0E44EC68399E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Vertical Bracket List" title="SmartArt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/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/>
        </a:p>
      </dgm:t>
    </dgm:pt>
    <dgm:pt modelId="{8129FD2A-3327-4A99-8DA3-3ED69C380BB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/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/>
        </a:p>
      </dgm:t>
    </dgm:pt>
    <dgm:pt modelId="{B1295C8C-8D1F-43C6-82C9-E9A0C9D69E91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/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/>
        </a:p>
      </dgm:t>
    </dgm:pt>
    <dgm:pt modelId="{3DC9E84D-4109-41D9-B23B-CD33F63307C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/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/>
        </a:p>
      </dgm:t>
    </dgm:pt>
    <dgm:pt modelId="{398C4C62-02C4-4A91-B786-6B3C60549C0C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/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/>
        </a:p>
      </dgm:t>
    </dgm:pt>
    <dgm:pt modelId="{1B41DC41-29F0-4922-BFC5-D6FC08605C24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CE9E3E3B-2FC2-4FCA-97C2-0743E0F5A1A8}" type="parTrans" cxnId="{EBEFFE02-D79C-4682-B676-2C45B3EDDB59}">
      <dgm:prSet/>
      <dgm:spPr/>
      <dgm:t>
        <a:bodyPr/>
        <a:lstStyle/>
        <a:p>
          <a:endParaRPr lang="en-US"/>
        </a:p>
      </dgm:t>
    </dgm:pt>
    <dgm:pt modelId="{B1482198-B815-4549-93A1-1975942E3B24}" type="sibTrans" cxnId="{EBEFFE02-D79C-4682-B676-2C45B3EDDB59}">
      <dgm:prSet/>
      <dgm:spPr/>
      <dgm:t>
        <a:bodyPr/>
        <a:lstStyle/>
        <a:p>
          <a:endParaRPr lang="en-US"/>
        </a:p>
      </dgm:t>
    </dgm:pt>
    <dgm:pt modelId="{4777BA7A-CB4C-4047-A5C1-19C4370C7AE7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DBA40324-CF00-4C14-AB62-75C05DB6EAE5}" type="parTrans" cxnId="{991CB489-1893-438D-BC32-42AAD94F996C}">
      <dgm:prSet/>
      <dgm:spPr/>
      <dgm:t>
        <a:bodyPr/>
        <a:lstStyle/>
        <a:p>
          <a:endParaRPr lang="en-US"/>
        </a:p>
      </dgm:t>
    </dgm:pt>
    <dgm:pt modelId="{494B452E-9B16-41EA-8512-F0037B9C3E0D}" type="sibTrans" cxnId="{991CB489-1893-438D-BC32-42AAD94F996C}">
      <dgm:prSet/>
      <dgm:spPr/>
      <dgm:t>
        <a:bodyPr/>
        <a:lstStyle/>
        <a:p>
          <a:endParaRPr lang="en-US"/>
        </a:p>
      </dgm:t>
    </dgm:pt>
    <dgm:pt modelId="{6C394397-D1FF-412A-9B1A-A1C7497BA927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425D4D77-0B0F-403F-9E7B-0D6810A3F122}" type="parTrans" cxnId="{40E1DA70-D516-4525-B8C3-5B91C3FA1389}">
      <dgm:prSet/>
      <dgm:spPr/>
      <dgm:t>
        <a:bodyPr/>
        <a:lstStyle/>
        <a:p>
          <a:endParaRPr lang="en-US"/>
        </a:p>
      </dgm:t>
    </dgm:pt>
    <dgm:pt modelId="{C962F407-523D-4723-A0B0-319C51C91A51}" type="sibTrans" cxnId="{40E1DA70-D516-4525-B8C3-5B91C3FA1389}">
      <dgm:prSet/>
      <dgm:spPr/>
      <dgm:t>
        <a:bodyPr/>
        <a:lstStyle/>
        <a:p>
          <a:endParaRPr lang="en-US"/>
        </a:p>
      </dgm:t>
    </dgm:pt>
    <dgm:pt modelId="{A664B6DC-B5D4-480F-8C18-4EEA3B403295}" type="pres">
      <dgm:prSet presAssocID="{CE05747F-C2B6-48F4-B230-931F3251F6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CF0F8-542C-4273-AD39-AC9125950E5B}" type="pres">
      <dgm:prSet presAssocID="{7E505937-A1D1-4FCF-B857-F28870C2B438}" presName="linNode" presStyleCnt="0"/>
      <dgm:spPr/>
    </dgm:pt>
    <dgm:pt modelId="{2C5BA068-BB4B-49C7-8916-4C0FEEAFB7D3}" type="pres">
      <dgm:prSet presAssocID="{7E505937-A1D1-4FCF-B857-F28870C2B43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60B7B-A2B0-46AD-A854-46E0D1855F68}" type="pres">
      <dgm:prSet presAssocID="{7E505937-A1D1-4FCF-B857-F28870C2B438}" presName="bracket" presStyleLbl="parChTrans1D1" presStyleIdx="0" presStyleCnt="3"/>
      <dgm:spPr/>
    </dgm:pt>
    <dgm:pt modelId="{CC5F4082-0804-4B7F-B15E-81E8137F5C11}" type="pres">
      <dgm:prSet presAssocID="{7E505937-A1D1-4FCF-B857-F28870C2B438}" presName="spH" presStyleCnt="0"/>
      <dgm:spPr/>
    </dgm:pt>
    <dgm:pt modelId="{0B75026B-D553-42CF-87D2-B415F2777DCC}" type="pres">
      <dgm:prSet presAssocID="{7E505937-A1D1-4FCF-B857-F28870C2B43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48DBF-1933-42EC-B582-783DD4A3CC9D}" type="pres">
      <dgm:prSet presAssocID="{3B7DB6A5-4C5E-46B9-A357-36BB8E4D8D85}" presName="spV" presStyleCnt="0"/>
      <dgm:spPr/>
    </dgm:pt>
    <dgm:pt modelId="{61D22842-6DE5-43F4-8C89-BDFBDF0A84C8}" type="pres">
      <dgm:prSet presAssocID="{B1295C8C-8D1F-43C6-82C9-E9A0C9D69E91}" presName="linNode" presStyleCnt="0"/>
      <dgm:spPr/>
    </dgm:pt>
    <dgm:pt modelId="{7C9B8812-F849-453D-BA52-CE14C834B1BC}" type="pres">
      <dgm:prSet presAssocID="{B1295C8C-8D1F-43C6-82C9-E9A0C9D69E91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98CFF-DF3C-43F4-8CBE-41A479DE6B8A}" type="pres">
      <dgm:prSet presAssocID="{B1295C8C-8D1F-43C6-82C9-E9A0C9D69E91}" presName="bracket" presStyleLbl="parChTrans1D1" presStyleIdx="1" presStyleCnt="3"/>
      <dgm:spPr/>
    </dgm:pt>
    <dgm:pt modelId="{4FF76137-1C2B-4AAD-B533-20395A53231B}" type="pres">
      <dgm:prSet presAssocID="{B1295C8C-8D1F-43C6-82C9-E9A0C9D69E91}" presName="spH" presStyleCnt="0"/>
      <dgm:spPr/>
    </dgm:pt>
    <dgm:pt modelId="{08E2C8D8-6229-43A7-8F06-E64E22D8E58A}" type="pres">
      <dgm:prSet presAssocID="{B1295C8C-8D1F-43C6-82C9-E9A0C9D69E91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6321F-5E83-4AB5-A934-A8A6B1E277A0}" type="pres">
      <dgm:prSet presAssocID="{8C31FF87-D786-498F-B4F8-FA4F5650B856}" presName="spV" presStyleCnt="0"/>
      <dgm:spPr/>
    </dgm:pt>
    <dgm:pt modelId="{74287BDB-9D80-46B7-9984-AC2B753423DD}" type="pres">
      <dgm:prSet presAssocID="{1B41DC41-29F0-4922-BFC5-D6FC08605C24}" presName="linNode" presStyleCnt="0"/>
      <dgm:spPr/>
    </dgm:pt>
    <dgm:pt modelId="{DFE58E50-D08B-4B73-94A1-1086CA88357F}" type="pres">
      <dgm:prSet presAssocID="{1B41DC41-29F0-4922-BFC5-D6FC08605C24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A5914-362B-47B2-925E-1271EDCF4D5A}" type="pres">
      <dgm:prSet presAssocID="{1B41DC41-29F0-4922-BFC5-D6FC08605C24}" presName="bracket" presStyleLbl="parChTrans1D1" presStyleIdx="2" presStyleCnt="3"/>
      <dgm:spPr/>
    </dgm:pt>
    <dgm:pt modelId="{867C6EEA-1D9F-4C72-A3E4-4858AB1B0645}" type="pres">
      <dgm:prSet presAssocID="{1B41DC41-29F0-4922-BFC5-D6FC08605C24}" presName="spH" presStyleCnt="0"/>
      <dgm:spPr/>
    </dgm:pt>
    <dgm:pt modelId="{BAC3E759-BFAD-49B5-8556-AF41067A7811}" type="pres">
      <dgm:prSet presAssocID="{1B41DC41-29F0-4922-BFC5-D6FC08605C24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D26403DA-2375-4507-9B05-525191B1F378}" type="presOf" srcId="{4777BA7A-CB4C-4047-A5C1-19C4370C7AE7}" destId="{BAC3E759-BFAD-49B5-8556-AF41067A7811}" srcOrd="0" destOrd="0" presId="urn:diagrams.loki3.com/BracketList+Icon"/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D8C57C4F-61BA-4FCA-A9DA-4F6A0BDFFFC4}" type="presOf" srcId="{8129FD2A-3327-4A99-8DA3-3ED69C380BBF}" destId="{0B75026B-D553-42CF-87D2-B415F2777DCC}" srcOrd="0" destOrd="1" presId="urn:diagrams.loki3.com/BracketList+Icon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451D615B-98FE-4FC9-BF7F-62C0B5D98C46}" type="presOf" srcId="{7E505937-A1D1-4FCF-B857-F28870C2B438}" destId="{2C5BA068-BB4B-49C7-8916-4C0FEEAFB7D3}" srcOrd="0" destOrd="0" presId="urn:diagrams.loki3.com/BracketList+Icon"/>
    <dgm:cxn modelId="{40E1DA70-D516-4525-B8C3-5B91C3FA1389}" srcId="{1B41DC41-29F0-4922-BFC5-D6FC08605C24}" destId="{6C394397-D1FF-412A-9B1A-A1C7497BA927}" srcOrd="1" destOrd="0" parTransId="{425D4D77-0B0F-403F-9E7B-0D6810A3F122}" sibTransId="{C962F407-523D-4723-A0B0-319C51C91A51}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D4201BB5-5256-4D86-81FA-EFDC0AA30415}" type="presOf" srcId="{3DC9E84D-4109-41D9-B23B-CD33F63307C9}" destId="{08E2C8D8-6229-43A7-8F06-E64E22D8E58A}" srcOrd="0" destOrd="0" presId="urn:diagrams.loki3.com/BracketList+Icon"/>
    <dgm:cxn modelId="{8ADC8A32-801B-417F-BE27-4B4864AC6DE2}" type="presOf" srcId="{6C394397-D1FF-412A-9B1A-A1C7497BA927}" destId="{BAC3E759-BFAD-49B5-8556-AF41067A7811}" srcOrd="0" destOrd="1" presId="urn:diagrams.loki3.com/BracketList+Icon"/>
    <dgm:cxn modelId="{D439B70B-2807-4F96-8101-8733B06F6BEA}" type="presOf" srcId="{B1295C8C-8D1F-43C6-82C9-E9A0C9D69E91}" destId="{7C9B8812-F849-453D-BA52-CE14C834B1BC}" srcOrd="0" destOrd="0" presId="urn:diagrams.loki3.com/BracketList+Icon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EBEFFE02-D79C-4682-B676-2C45B3EDDB59}" srcId="{CE05747F-C2B6-48F4-B230-931F3251F608}" destId="{1B41DC41-29F0-4922-BFC5-D6FC08605C24}" srcOrd="2" destOrd="0" parTransId="{CE9E3E3B-2FC2-4FCA-97C2-0743E0F5A1A8}" sibTransId="{B1482198-B815-4549-93A1-1975942E3B24}"/>
    <dgm:cxn modelId="{C492D978-6FB6-47F5-A771-EE0734A3F0B6}" type="presOf" srcId="{1B41DC41-29F0-4922-BFC5-D6FC08605C24}" destId="{DFE58E50-D08B-4B73-94A1-1086CA88357F}" srcOrd="0" destOrd="0" presId="urn:diagrams.loki3.com/BracketList+Icon"/>
    <dgm:cxn modelId="{C6AEF221-E6DA-44AC-B1D1-65C2742929D0}" type="presOf" srcId="{CE05747F-C2B6-48F4-B230-931F3251F608}" destId="{A664B6DC-B5D4-480F-8C18-4EEA3B403295}" srcOrd="0" destOrd="0" presId="urn:diagrams.loki3.com/BracketList+Icon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2ABD5B67-1CE7-4279-9067-19CCCF9051CC}" type="presOf" srcId="{754976FE-E4B0-4743-B453-0E44EC68399E}" destId="{0B75026B-D553-42CF-87D2-B415F2777DCC}" srcOrd="0" destOrd="0" presId="urn:diagrams.loki3.com/BracketList+Icon"/>
    <dgm:cxn modelId="{991CB489-1893-438D-BC32-42AAD94F996C}" srcId="{1B41DC41-29F0-4922-BFC5-D6FC08605C24}" destId="{4777BA7A-CB4C-4047-A5C1-19C4370C7AE7}" srcOrd="0" destOrd="0" parTransId="{DBA40324-CF00-4C14-AB62-75C05DB6EAE5}" sibTransId="{494B452E-9B16-41EA-8512-F0037B9C3E0D}"/>
    <dgm:cxn modelId="{DA4699B2-C001-40CF-BCC5-714E4904F848}" type="presOf" srcId="{398C4C62-02C4-4A91-B786-6B3C60549C0C}" destId="{08E2C8D8-6229-43A7-8F06-E64E22D8E58A}" srcOrd="0" destOrd="1" presId="urn:diagrams.loki3.com/BracketList+Icon"/>
    <dgm:cxn modelId="{9268D54A-D35A-4708-9D02-3BB9F8BB57B5}" type="presParOf" srcId="{A664B6DC-B5D4-480F-8C18-4EEA3B403295}" destId="{707CF0F8-542C-4273-AD39-AC9125950E5B}" srcOrd="0" destOrd="0" presId="urn:diagrams.loki3.com/BracketList+Icon"/>
    <dgm:cxn modelId="{5CD7EB98-1087-45B7-A078-231F1E59FE38}" type="presParOf" srcId="{707CF0F8-542C-4273-AD39-AC9125950E5B}" destId="{2C5BA068-BB4B-49C7-8916-4C0FEEAFB7D3}" srcOrd="0" destOrd="0" presId="urn:diagrams.loki3.com/BracketList+Icon"/>
    <dgm:cxn modelId="{62A6211C-BFD3-4C65-B651-21AA06D3F7C4}" type="presParOf" srcId="{707CF0F8-542C-4273-AD39-AC9125950E5B}" destId="{F7060B7B-A2B0-46AD-A854-46E0D1855F68}" srcOrd="1" destOrd="0" presId="urn:diagrams.loki3.com/BracketList+Icon"/>
    <dgm:cxn modelId="{2092F5D6-5606-4284-9313-0C9F6D6077F6}" type="presParOf" srcId="{707CF0F8-542C-4273-AD39-AC9125950E5B}" destId="{CC5F4082-0804-4B7F-B15E-81E8137F5C11}" srcOrd="2" destOrd="0" presId="urn:diagrams.loki3.com/BracketList+Icon"/>
    <dgm:cxn modelId="{67E306BC-66CB-4944-843D-0ED313B1C963}" type="presParOf" srcId="{707CF0F8-542C-4273-AD39-AC9125950E5B}" destId="{0B75026B-D553-42CF-87D2-B415F2777DCC}" srcOrd="3" destOrd="0" presId="urn:diagrams.loki3.com/BracketList+Icon"/>
    <dgm:cxn modelId="{0A89DDCB-1646-491A-B01E-37BC7434954A}" type="presParOf" srcId="{A664B6DC-B5D4-480F-8C18-4EEA3B403295}" destId="{57548DBF-1933-42EC-B582-783DD4A3CC9D}" srcOrd="1" destOrd="0" presId="urn:diagrams.loki3.com/BracketList+Icon"/>
    <dgm:cxn modelId="{FE662A29-DEF6-43F8-9ACB-C3C1008CC536}" type="presParOf" srcId="{A664B6DC-B5D4-480F-8C18-4EEA3B403295}" destId="{61D22842-6DE5-43F4-8C89-BDFBDF0A84C8}" srcOrd="2" destOrd="0" presId="urn:diagrams.loki3.com/BracketList+Icon"/>
    <dgm:cxn modelId="{EFFFD98B-F8B5-428D-B5C4-5A4F7E54B73A}" type="presParOf" srcId="{61D22842-6DE5-43F4-8C89-BDFBDF0A84C8}" destId="{7C9B8812-F849-453D-BA52-CE14C834B1BC}" srcOrd="0" destOrd="0" presId="urn:diagrams.loki3.com/BracketList+Icon"/>
    <dgm:cxn modelId="{0165544F-768C-4D5D-AD01-D0AEBA30D73B}" type="presParOf" srcId="{61D22842-6DE5-43F4-8C89-BDFBDF0A84C8}" destId="{3B998CFF-DF3C-43F4-8CBE-41A479DE6B8A}" srcOrd="1" destOrd="0" presId="urn:diagrams.loki3.com/BracketList+Icon"/>
    <dgm:cxn modelId="{7BFC50F8-041C-4D0E-9F6C-18EDD35AC855}" type="presParOf" srcId="{61D22842-6DE5-43F4-8C89-BDFBDF0A84C8}" destId="{4FF76137-1C2B-4AAD-B533-20395A53231B}" srcOrd="2" destOrd="0" presId="urn:diagrams.loki3.com/BracketList+Icon"/>
    <dgm:cxn modelId="{69F1C48F-D1D4-4706-A9E6-E2CF40898067}" type="presParOf" srcId="{61D22842-6DE5-43F4-8C89-BDFBDF0A84C8}" destId="{08E2C8D8-6229-43A7-8F06-E64E22D8E58A}" srcOrd="3" destOrd="0" presId="urn:diagrams.loki3.com/BracketList+Icon"/>
    <dgm:cxn modelId="{91C56926-CD9F-4353-B727-58AB8131A684}" type="presParOf" srcId="{A664B6DC-B5D4-480F-8C18-4EEA3B403295}" destId="{EDA6321F-5E83-4AB5-A934-A8A6B1E277A0}" srcOrd="3" destOrd="0" presId="urn:diagrams.loki3.com/BracketList+Icon"/>
    <dgm:cxn modelId="{258F0EFF-648C-4CE4-ACC1-05DFE1EBE93E}" type="presParOf" srcId="{A664B6DC-B5D4-480F-8C18-4EEA3B403295}" destId="{74287BDB-9D80-46B7-9984-AC2B753423DD}" srcOrd="4" destOrd="0" presId="urn:diagrams.loki3.com/BracketList+Icon"/>
    <dgm:cxn modelId="{EF132C8E-2172-487B-A19A-5A3988CBA3F6}" type="presParOf" srcId="{74287BDB-9D80-46B7-9984-AC2B753423DD}" destId="{DFE58E50-D08B-4B73-94A1-1086CA88357F}" srcOrd="0" destOrd="0" presId="urn:diagrams.loki3.com/BracketList+Icon"/>
    <dgm:cxn modelId="{A09E737D-F1E5-4F39-A7D1-333DDCE87D85}" type="presParOf" srcId="{74287BDB-9D80-46B7-9984-AC2B753423DD}" destId="{5A3A5914-362B-47B2-925E-1271EDCF4D5A}" srcOrd="1" destOrd="0" presId="urn:diagrams.loki3.com/BracketList+Icon"/>
    <dgm:cxn modelId="{3F3F1639-B44E-4AFE-85C3-D84DEB8719D4}" type="presParOf" srcId="{74287BDB-9D80-46B7-9984-AC2B753423DD}" destId="{867C6EEA-1D9F-4C72-A3E4-4858AB1B0645}" srcOrd="2" destOrd="0" presId="urn:diagrams.loki3.com/BracketList+Icon"/>
    <dgm:cxn modelId="{1AAF2981-58CB-46F1-ADED-4F264594908F}" type="presParOf" srcId="{74287BDB-9D80-46B7-9984-AC2B753423DD}" destId="{BAC3E759-BFAD-49B5-8556-AF41067A781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A068-BB4B-49C7-8916-4C0FEEAFB7D3}">
      <dsp:nvSpPr>
        <dsp:cNvPr id="0" name=""/>
        <dsp:cNvSpPr/>
      </dsp:nvSpPr>
      <dsp:spPr>
        <a:xfrm>
          <a:off x="0" y="352287"/>
          <a:ext cx="2377281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Step 1 Title</a:t>
          </a:r>
          <a:endParaRPr lang="en-US" sz="3300" kern="1200"/>
        </a:p>
      </dsp:txBody>
      <dsp:txXfrm>
        <a:off x="0" y="352287"/>
        <a:ext cx="2377281" cy="653400"/>
      </dsp:txXfrm>
    </dsp:sp>
    <dsp:sp modelId="{F7060B7B-A2B0-46AD-A854-46E0D1855F68}">
      <dsp:nvSpPr>
        <dsp:cNvPr id="0" name=""/>
        <dsp:cNvSpPr/>
      </dsp:nvSpPr>
      <dsp:spPr>
        <a:xfrm>
          <a:off x="2377281" y="46006"/>
          <a:ext cx="475456" cy="12659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5026B-D553-42CF-87D2-B415F2777DCC}">
      <dsp:nvSpPr>
        <dsp:cNvPr id="0" name=""/>
        <dsp:cNvSpPr/>
      </dsp:nvSpPr>
      <dsp:spPr>
        <a:xfrm>
          <a:off x="3042919" y="46006"/>
          <a:ext cx="6466205" cy="1265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</dsp:txBody>
      <dsp:txXfrm>
        <a:off x="3042919" y="46006"/>
        <a:ext cx="6466205" cy="1265962"/>
      </dsp:txXfrm>
    </dsp:sp>
    <dsp:sp modelId="{7C9B8812-F849-453D-BA52-CE14C834B1BC}">
      <dsp:nvSpPr>
        <dsp:cNvPr id="0" name=""/>
        <dsp:cNvSpPr/>
      </dsp:nvSpPr>
      <dsp:spPr>
        <a:xfrm>
          <a:off x="0" y="1737049"/>
          <a:ext cx="2377281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2 Title</a:t>
          </a:r>
          <a:endParaRPr lang="en-US" sz="3300" kern="1200" dirty="0"/>
        </a:p>
      </dsp:txBody>
      <dsp:txXfrm>
        <a:off x="0" y="1737049"/>
        <a:ext cx="2377281" cy="653400"/>
      </dsp:txXfrm>
    </dsp:sp>
    <dsp:sp modelId="{3B998CFF-DF3C-43F4-8CBE-41A479DE6B8A}">
      <dsp:nvSpPr>
        <dsp:cNvPr id="0" name=""/>
        <dsp:cNvSpPr/>
      </dsp:nvSpPr>
      <dsp:spPr>
        <a:xfrm>
          <a:off x="2377281" y="1430768"/>
          <a:ext cx="475456" cy="12659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2C8D8-6229-43A7-8F06-E64E22D8E58A}">
      <dsp:nvSpPr>
        <dsp:cNvPr id="0" name=""/>
        <dsp:cNvSpPr/>
      </dsp:nvSpPr>
      <dsp:spPr>
        <a:xfrm>
          <a:off x="3042919" y="1430768"/>
          <a:ext cx="6466205" cy="1265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</dsp:txBody>
      <dsp:txXfrm>
        <a:off x="3042919" y="1430768"/>
        <a:ext cx="6466205" cy="1265962"/>
      </dsp:txXfrm>
    </dsp:sp>
    <dsp:sp modelId="{DFE58E50-D08B-4B73-94A1-1086CA88357F}">
      <dsp:nvSpPr>
        <dsp:cNvPr id="0" name=""/>
        <dsp:cNvSpPr/>
      </dsp:nvSpPr>
      <dsp:spPr>
        <a:xfrm>
          <a:off x="0" y="3121812"/>
          <a:ext cx="2377281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Step 3 Title</a:t>
          </a:r>
          <a:endParaRPr lang="en-US" sz="3300" kern="1200" dirty="0"/>
        </a:p>
      </dsp:txBody>
      <dsp:txXfrm>
        <a:off x="0" y="3121812"/>
        <a:ext cx="2377281" cy="653400"/>
      </dsp:txXfrm>
    </dsp:sp>
    <dsp:sp modelId="{5A3A5914-362B-47B2-925E-1271EDCF4D5A}">
      <dsp:nvSpPr>
        <dsp:cNvPr id="0" name=""/>
        <dsp:cNvSpPr/>
      </dsp:nvSpPr>
      <dsp:spPr>
        <a:xfrm>
          <a:off x="2377281" y="2815531"/>
          <a:ext cx="475456" cy="12659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3E759-BFAD-49B5-8556-AF41067A7811}">
      <dsp:nvSpPr>
        <dsp:cNvPr id="0" name=""/>
        <dsp:cNvSpPr/>
      </dsp:nvSpPr>
      <dsp:spPr>
        <a:xfrm>
          <a:off x="3042919" y="2815531"/>
          <a:ext cx="6466205" cy="1265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Task description</a:t>
          </a:r>
          <a:endParaRPr lang="en-US" sz="3300" kern="1200" dirty="0"/>
        </a:p>
      </dsp:txBody>
      <dsp:txXfrm>
        <a:off x="3042919" y="2815531"/>
        <a:ext cx="6466205" cy="1265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5"/>
            <a:r>
              <a:rPr/>
              <a:t>Sixth level</a:t>
            </a:r>
          </a:p>
          <a:p>
            <a:pPr lvl="6"/>
            <a:r>
              <a:rPr/>
              <a:t>Seventh level</a:t>
            </a:r>
          </a:p>
          <a:p>
            <a:pPr lvl="7"/>
            <a:r>
              <a:rPr/>
              <a:t>Eighth level</a:t>
            </a:r>
          </a:p>
          <a:p>
            <a:pPr lvl="8"/>
            <a:r>
              <a:rPr/>
              <a:t>Ninth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6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8941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9" name="Content Placeholder 8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348435"/>
              </p:ext>
            </p:extLst>
          </p:nvPr>
        </p:nvGraphicFramePr>
        <p:xfrm>
          <a:off x="6278563" y="1901825"/>
          <a:ext cx="4572000" cy="20371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/>
                <a:gridCol w="1524000"/>
                <a:gridCol w="1524000"/>
              </a:tblGrid>
              <a:tr h="509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8088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DE0ED7-AE8B-4CE1-892D-805FE0D473B5}"/>
</file>

<file path=customXml/itemProps2.xml><?xml version="1.0" encoding="utf-8"?>
<ds:datastoreItem xmlns:ds="http://schemas.openxmlformats.org/officeDocument/2006/customXml" ds:itemID="{566C857B-E52C-4200-9223-45EEE86CA270}"/>
</file>

<file path=customXml/itemProps3.xml><?xml version="1.0" encoding="utf-8"?>
<ds:datastoreItem xmlns:ds="http://schemas.openxmlformats.org/officeDocument/2006/customXml" ds:itemID="{9A69BF48-D9C3-4DE0-818A-0C2EC431B6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Widescreen</PresentationFormat>
  <Paragraphs>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Banded Design Teal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2013-07-31T01:42:57Z</dcterms:created>
  <dcterms:modified xsi:type="dcterms:W3CDTF">2013-07-31T01:43:02Z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