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9" autoAdjust="0"/>
    <p:restoredTop sz="94721" autoAdjust="0"/>
  </p:normalViewPr>
  <p:slideViewPr>
    <p:cSldViewPr>
      <p:cViewPr varScale="1">
        <p:scale>
          <a:sx n="58" d="100"/>
          <a:sy n="58" d="100"/>
        </p:scale>
        <p:origin x="2076" y="9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ond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BY BOY BANNER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E22DC5-4F9C-42AE-8D8F-C5B0DAC8B259}"/>
</file>

<file path=customXml/itemProps2.xml><?xml version="1.0" encoding="utf-8"?>
<ds:datastoreItem xmlns:ds="http://schemas.openxmlformats.org/officeDocument/2006/customXml" ds:itemID="{A771E3DD-3011-4FBE-833C-8348975BC8CB}"/>
</file>

<file path=customXml/itemProps3.xml><?xml version="1.0" encoding="utf-8"?>
<ds:datastoreItem xmlns:ds="http://schemas.openxmlformats.org/officeDocument/2006/customXml" ds:itemID="{B59B611E-7590-4766-87FA-EBA24B69602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Custom</PresentationFormat>
  <Paragraphs>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BABY BOY BANNER A</vt:lpstr>
      <vt:lpstr>w</vt:lpstr>
      <vt:lpstr>e</vt:lpstr>
      <vt:lpstr>l</vt:lpstr>
      <vt:lpstr>c</vt:lpstr>
      <vt:lpstr>o</vt:lpstr>
      <vt:lpstr>m</vt:lpstr>
      <vt:lpstr>e</vt:lpstr>
      <vt:lpstr>b</vt:lpstr>
      <vt:lpstr>a</vt:lpstr>
      <vt:lpstr>b</vt:lpstr>
      <vt:lpstr>y</vt:lpstr>
      <vt:lpstr>b</vt:lpstr>
      <vt:lpstr>o</vt:lpstr>
      <vt:lpstr>y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2013-07-31T14:54:56Z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