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173" autoAdjust="0"/>
  </p:normalViewPr>
  <p:slideViewPr>
    <p:cSldViewPr showGuides="1">
      <p:cViewPr varScale="1">
        <p:scale>
          <a:sx n="85" d="100"/>
          <a:sy n="85" d="100"/>
        </p:scale>
        <p:origin x="1068" y="10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796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6/24/2013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March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29/30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April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 </a:t>
            </a:r>
            <a:r>
              <a:rPr lang="en-US" sz="1300" b="0" dirty="0" smtClean="0">
                <a:solidFill>
                  <a:schemeClr val="tx1"/>
                </a:solidFill>
              </a:rPr>
              <a:t>May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31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June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>
                <a:solidFill>
                  <a:schemeClr val="tx1"/>
                </a:solidFill>
              </a:rPr>
              <a:t>/1 </a:t>
            </a:r>
            <a:r>
              <a:rPr lang="en-US" sz="1300" b="0" dirty="0" smtClean="0">
                <a:solidFill>
                  <a:schemeClr val="tx1"/>
                </a:solidFill>
              </a:rPr>
              <a:t>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July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6/7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13/14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20/21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27/28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August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3/4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10/11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August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10/11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17/18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24/25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September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>
                <a:solidFill>
                  <a:schemeClr val="tx1"/>
                </a:solidFill>
              </a:rPr>
              <a:t>/1 September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October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5/6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 September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October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5/6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12/13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19/20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26/27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November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2/3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9/10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 November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9/10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16/17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23/24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/1 December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7/8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25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>
                <a:solidFill>
                  <a:schemeClr val="tx1"/>
                </a:solidFill>
              </a:rPr>
              <a:t>/1 December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1 January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4/5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8/9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January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bg2">
                    <a:lumMod val="90000"/>
                  </a:schemeClr>
                </a:solidFill>
              </a:rPr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1/2 </a:t>
            </a:r>
            <a:r>
              <a:rPr lang="en-US" sz="1300" b="0" dirty="0" smtClean="0">
                <a:solidFill>
                  <a:schemeClr val="tx1"/>
                </a:solidFill>
              </a:rPr>
              <a:t>February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1/2 March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TextBox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sz="2400" dirty="0" smtClean="0">
                <a:solidFill>
                  <a:schemeClr val="accent1"/>
                </a:solidFill>
              </a:rPr>
              <a:t>201</a:t>
            </a:r>
            <a:r>
              <a:rPr lang="en-US" sz="2400" dirty="0" smtClean="0">
                <a:solidFill>
                  <a:schemeClr val="accent1"/>
                </a:solidFill>
              </a:rPr>
              <a:t>4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6/24/2013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october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december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january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february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Calendar July 2013-2014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4F5D00-A405-46D4-A730-CFBD5C54B11E}"/>
</file>

<file path=customXml/itemProps2.xml><?xml version="1.0" encoding="utf-8"?>
<ds:datastoreItem xmlns:ds="http://schemas.openxmlformats.org/officeDocument/2006/customXml" ds:itemID="{F12E49BA-9C69-4CFC-B85C-83B004454F98}"/>
</file>

<file path=customXml/itemProps3.xml><?xml version="1.0" encoding="utf-8"?>
<ds:datastoreItem xmlns:ds="http://schemas.openxmlformats.org/officeDocument/2006/customXml" ds:itemID="{6EF0CCCB-8D14-4E10-8E39-95BC7CBD82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On-screen Show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Academic Calendar July 2013-2014</vt:lpstr>
      <vt:lpstr>july</vt:lpstr>
      <vt:lpstr>august</vt:lpstr>
      <vt:lpstr>september</vt:lpstr>
      <vt:lpstr>october</vt:lpstr>
      <vt:lpstr>november</vt:lpstr>
      <vt:lpstr>december</vt:lpstr>
      <vt:lpstr>january</vt:lpstr>
      <vt:lpstr>february</vt:lpstr>
      <vt:lpstr>march</vt:lpstr>
      <vt:lpstr>april</vt:lpstr>
      <vt:lpstr>may</vt:lpstr>
      <vt:lpstr>june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2013-06-24T21:16:01Z</dcterms:created>
  <dcterms:modified xsi:type="dcterms:W3CDTF">2013-06-24T21:16:05Z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