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/>
    <p:restoredTop sz="94635" autoAdjust="0"/>
  </p:normalViewPr>
  <p:slideViewPr>
    <p:cSldViewPr snapToGrid="0" snapToObjects="1">
      <p:cViewPr varScale="1">
        <p:scale>
          <a:sx n="111" d="100"/>
          <a:sy n="111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en-GB" noProof="0" dirty="0"/>
            <a:t>Invite</a:t>
          </a: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en-GB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en-GB" noProof="0" dirty="0"/>
        </a:p>
      </dgm:t>
    </dgm:pt>
    <dgm:pt modelId="{4D7D34C7-9466-4514-BF51-7396C17436B5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en-GB" noProof="0" dirty="0"/>
            <a:t>adorn</a:t>
          </a: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en-GB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en-GB" noProof="0" dirty="0"/>
        </a:p>
      </dgm:t>
    </dgm:pt>
    <dgm:pt modelId="{8E185869-F0D4-43E2-B08A-2F3E83EE98F3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en-GB" noProof="0" dirty="0"/>
            <a:t>Dance</a:t>
          </a: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en-GB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en-GB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en-GB" b="0" noProof="0" dirty="0"/>
            <a:t>Food 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n-GB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en-GB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en-GB" noProof="0" dirty="0"/>
            <a:t>Gifts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n-GB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en-GB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en-GB" noProof="0" dirty="0"/>
            <a:t>Decorations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n-GB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en-GB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noProof="0" dirty="0"/>
            <a:t>Invite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noProof="0" dirty="0"/>
            <a:t>adorn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noProof="0" dirty="0"/>
            <a:t>Dance</a:t>
          </a:r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b="0" kern="1200" noProof="0" dirty="0"/>
            <a:t>Food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noProof="0" dirty="0"/>
            <a:t>Gifts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noProof="0" dirty="0"/>
            <a:t>Decorations</a:t>
          </a:r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0C9D2B-5064-4B41-98D9-D689762ECC58}" type="datetime1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0BC16C-5A52-475A-80E3-FA3723E4CD0B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482DBC-401E-470E-B7BE-AE2C09138833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A607D-09D2-45C5-A0EF-B340C48C5D81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553DAB-A1AA-4248-9951-3A90904ECDAC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n-GB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n-GB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1457B5-05FF-4F1F-9BDE-73812A003274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5FDD39-713E-4175-8AA7-3328CE7D26E9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n-GB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n-GB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93D9D6-9487-42CE-8A1E-77C3379AEC9C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02387-3972-44CC-9EFA-D081334833BE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B2CA7D-1CE4-40AD-8877-EC99C1F94F52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0A5A2-487F-4246-8090-B25DAA5CF1BA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B3E178-81E1-40BA-A22D-4A2EF96FEC7E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C8B574-EC04-4050-9E3A-72A27B84E088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AC14DC-68A5-4968-A77A-4D040F8431D8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E1BFC6-5CA7-4360-988F-2696B548EA23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3C2A12-A4E9-4DF9-B965-CFD1AF18860A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6DBD1E-6324-466A-AECF-ED3D18892F8E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94B1CD-CDA1-4D75-A389-0FCB7872295B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4F2FC97-D168-41DA-8588-07EDD4AD52A6}" type="datetime1">
              <a:rPr lang="en-GB" noProof="0" smtClean="0"/>
              <a:t>26/06/2019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jpg"/><Relationship Id="rId10" Type="http://schemas.microsoft.com/office/2007/relationships/diagramDrawing" Target="../diagrams/drawing2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en-GB"/>
              <a:t>Event Plan Wisp Design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GB" dirty="0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Party Planning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Content Placeholder 2" descr="Icon SmartArt Graphic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29405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s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Picture 7" descr="gift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Party Committees</a:t>
            </a:r>
          </a:p>
        </p:txBody>
      </p:sp>
      <p:graphicFrame>
        <p:nvGraphicFramePr>
          <p:cNvPr id="5" name="Content Placeholder 2" descr="Icon List SmartArt graphic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235258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en-GB"/>
              <a:t>someone@example.com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PresentationFormat>Widescreen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Wisp</vt:lpstr>
      <vt:lpstr>Event Plan Wisp Design</vt:lpstr>
      <vt:lpstr>Party Planning</vt:lpstr>
      <vt:lpstr>Party Committees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2019-06-26T10:20:58Z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