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27" d="100"/>
          <a:sy n="127" d="100"/>
        </p:scale>
        <p:origin x="11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55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BD9CEB1-14EA-4A4D-884F-9BCCF73C4ABC}" type="datetime1">
              <a:rPr lang="en-GB" smtClean="0"/>
              <a:t>26/06/2017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2D7942-4296-4072-BD89-878F44CFFE52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184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511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34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017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52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87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759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05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962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23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928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31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26</a:t>
            </a:r>
          </a:p>
        </p:txBody>
      </p:sp>
      <p:sp>
        <p:nvSpPr>
          <p:cNvPr id="98" name="TextBox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TextBox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TextBox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TextBox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102" name="TextBox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kern="1200" spc="-5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9778E26-9DA6-4A7F-B141-D8BD6D1616FD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2584240-58AB-49FE-A89A-CAE63C37A07A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160" name="TextBox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25</a:t>
            </a:r>
          </a:p>
        </p:txBody>
      </p:sp>
      <p:sp>
        <p:nvSpPr>
          <p:cNvPr id="161" name="TextBox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26</a:t>
            </a:r>
          </a:p>
        </p:txBody>
      </p:sp>
      <p:sp>
        <p:nvSpPr>
          <p:cNvPr id="162" name="TextBox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27</a:t>
            </a:r>
          </a:p>
        </p:txBody>
      </p:sp>
      <p:sp>
        <p:nvSpPr>
          <p:cNvPr id="163" name="TextBox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28</a:t>
            </a:r>
          </a:p>
        </p:txBody>
      </p:sp>
      <p:sp>
        <p:nvSpPr>
          <p:cNvPr id="164" name="TextBox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29</a:t>
            </a:r>
          </a:p>
        </p:txBody>
      </p:sp>
      <p:sp>
        <p:nvSpPr>
          <p:cNvPr id="165" name="TextBox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 </a:t>
            </a:r>
            <a:r>
              <a:rPr lang="en-GB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1B366EA5-4060-4E9F-811E-E992BFFEE616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149" name="TextBox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150" name="TextBox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151" name="TextBox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152" name="TextBox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03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BE6D57CE-54AF-4A84-BC28-A49475E8BA0F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 | 31</a:t>
            </a: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GB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n-GB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149" name="TextBox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27</a:t>
            </a:r>
          </a:p>
        </p:txBody>
      </p:sp>
      <p:sp>
        <p:nvSpPr>
          <p:cNvPr id="150" name="TextBox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28</a:t>
            </a:r>
          </a:p>
        </p:txBody>
      </p:sp>
      <p:sp>
        <p:nvSpPr>
          <p:cNvPr id="151" name="TextBox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29</a:t>
            </a:r>
          </a:p>
        </p:txBody>
      </p:sp>
      <p:sp>
        <p:nvSpPr>
          <p:cNvPr id="152" name="TextBox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n-GB" noProof="0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 dirty="0"/>
              <a:t>Click to 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113C1-9E5A-4CBA-B4D2-9F66B8ECF71C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 noProof="0" dirty="0"/>
              <a:t>Click to add text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462769-F43B-47A2-92DD-1FFE31D61F60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98" name="TextBox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99" name="TextBox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Box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Box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Box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</a:p>
        </p:txBody>
      </p: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3443FA9-DAB4-4924-94C8-B77799C64A52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28</a:t>
            </a: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FEBRUARY</a:t>
            </a: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A5FF953-E54F-4E11-872E-993FABC73CBA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sz="900" noProof="0" dirty="0"/>
              <a:t>31</a:t>
            </a: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MARCH</a:t>
            </a:r>
          </a:p>
        </p:txBody>
      </p:sp>
      <p:sp>
        <p:nvSpPr>
          <p:cNvPr id="161" name="TextBox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27</a:t>
            </a:r>
          </a:p>
        </p:txBody>
      </p:sp>
      <p:sp>
        <p:nvSpPr>
          <p:cNvPr id="162" name="TextBox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28</a:t>
            </a:r>
          </a:p>
        </p:txBody>
      </p:sp>
      <p:sp>
        <p:nvSpPr>
          <p:cNvPr id="163" name="TextBox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164" name="TextBox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</a:t>
            </a:r>
          </a:p>
        </p:txBody>
      </p:sp>
      <p:sp>
        <p:nvSpPr>
          <p:cNvPr id="165" name="TextBox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03</a:t>
            </a:r>
          </a:p>
        </p:txBody>
      </p:sp>
      <p:sp>
        <p:nvSpPr>
          <p:cNvPr id="166" name="TextBox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478FB607-F01E-4FD1-98D7-6D292C23B456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149" name="TextBox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27</a:t>
            </a:r>
          </a:p>
        </p:txBody>
      </p:sp>
      <p:sp>
        <p:nvSpPr>
          <p:cNvPr id="150" name="TextBox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28</a:t>
            </a:r>
          </a:p>
        </p:txBody>
      </p:sp>
      <p:sp>
        <p:nvSpPr>
          <p:cNvPr id="151" name="TextBox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29</a:t>
            </a:r>
          </a:p>
        </p:txBody>
      </p:sp>
      <p:sp>
        <p:nvSpPr>
          <p:cNvPr id="152" name="TextBox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 | </a:t>
            </a:r>
            <a:r>
              <a:rPr lang="en-GB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B0A175C-C48F-44AE-A090-8A0979395334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</a:t>
            </a: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03 | 04</a:t>
            </a: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05</a:t>
            </a: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06</a:t>
            </a: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MAY</a:t>
            </a:r>
          </a:p>
        </p:txBody>
      </p:sp>
      <p:sp>
        <p:nvSpPr>
          <p:cNvPr id="149" name="TextBox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150" name="TextBox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</a:t>
            </a:r>
          </a:p>
        </p:txBody>
      </p:sp>
      <p:sp>
        <p:nvSpPr>
          <p:cNvPr id="151" name="TextBox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03</a:t>
            </a:r>
          </a:p>
        </p:txBody>
      </p:sp>
      <p:sp>
        <p:nvSpPr>
          <p:cNvPr id="152" name="TextBox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04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05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06 | 07</a:t>
            </a: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C9843CE9-B6B0-4753-B95D-3D259A9BC20F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sz="900" noProof="0" dirty="0"/>
              <a:t>30</a:t>
            </a: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JUNE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29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156" name="TextBox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157" name="TextBox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158" name="TextBox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</a:t>
            </a:r>
          </a:p>
        </p:txBody>
      </p:sp>
      <p:sp>
        <p:nvSpPr>
          <p:cNvPr id="159" name="TextBox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03 | 04</a:t>
            </a: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BF299662-C3FB-4F22-A595-DA956CAAD1E3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JULY</a:t>
            </a:r>
          </a:p>
        </p:txBody>
      </p:sp>
      <p:sp>
        <p:nvSpPr>
          <p:cNvPr id="149" name="TextBox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26</a:t>
            </a:r>
          </a:p>
        </p:txBody>
      </p:sp>
      <p:sp>
        <p:nvSpPr>
          <p:cNvPr id="150" name="TextBox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27</a:t>
            </a:r>
          </a:p>
        </p:txBody>
      </p:sp>
      <p:sp>
        <p:nvSpPr>
          <p:cNvPr id="151" name="TextBox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28</a:t>
            </a:r>
          </a:p>
        </p:txBody>
      </p:sp>
      <p:sp>
        <p:nvSpPr>
          <p:cNvPr id="152" name="TextBox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29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 | 02</a:t>
            </a: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93365B0-0BA4-4971-82C7-96921D5BF3BA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149" name="TextBox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150" name="TextBox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151" name="TextBox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</a:t>
            </a:r>
          </a:p>
        </p:txBody>
      </p:sp>
      <p:sp>
        <p:nvSpPr>
          <p:cNvPr id="152" name="TextBox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03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04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05 | 06</a:t>
            </a: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n-GB" noProof="0" dirty="0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C7B814BE-3ADB-49BE-89A7-6781629CCDA2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39" name="Text Placehold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0" name="TextBox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TextBox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TextBox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GB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n-GB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Box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GB" sz="900" spc="-50" noProof="0" dirty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en-GB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n-GB" noProof="0" dirty="0"/>
              <a:t>Click to add text</a:t>
            </a:r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TUE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n-GB" sz="900" spc="-50" noProof="0" dirty="0">
                <a:solidFill>
                  <a:schemeClr val="accent1"/>
                </a:solidFill>
              </a:rPr>
              <a:t>SAT | SUN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GB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cap="all" spc="150" noProof="0" dirty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149" name="TextBox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28</a:t>
            </a:r>
          </a:p>
        </p:txBody>
      </p:sp>
      <p:sp>
        <p:nvSpPr>
          <p:cNvPr id="150" name="TextBox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29</a:t>
            </a:r>
          </a:p>
        </p:txBody>
      </p:sp>
      <p:sp>
        <p:nvSpPr>
          <p:cNvPr id="151" name="TextBox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30</a:t>
            </a:r>
          </a:p>
        </p:txBody>
      </p:sp>
      <p:sp>
        <p:nvSpPr>
          <p:cNvPr id="152" name="TextBox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31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01</a:t>
            </a:r>
          </a:p>
        </p:txBody>
      </p:sp>
      <p:sp>
        <p:nvSpPr>
          <p:cNvPr id="154" name="TextBox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GB" noProof="0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 dirty="0"/>
              <a:t>Click to add text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276C579-18A2-4154-8F59-EC367F2848C1}" type="datetime1">
              <a:rPr lang="en-GB" noProof="0" smtClean="0"/>
              <a:t>26/06/2017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Instructional Text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n-GB" sz="1100" b="1" i="1" noProof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 rtl="0">
              <a:spcBef>
                <a:spcPts val="1200"/>
              </a:spcBef>
            </a:pPr>
            <a:r>
              <a:rPr lang="en-GB" sz="1100" b="1" i="1" noProof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Placeholder 42" descr="Girl sledgin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icture Placeholder 43" descr="Man and four children piled onto sledge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n-GB" dirty="0"/>
              <a:t>New Year’s Day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Text Placeholder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Family Calenda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15</Words>
  <Application>Microsoft Office PowerPoint</Application>
  <PresentationFormat>On-screen Show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Euphemia</vt:lpstr>
      <vt:lpstr>Family Calendar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2017-06-26T08:18:40Z</dcterms:modified>
</cp:coreProperties>
</file>