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9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64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9D441F3-43A8-47DB-8B1B-9CA4D6C7B6B8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en-GB" noProof="1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55713E-C516-4938-B6CF-9480CE8AE05A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1"/>
              <a:t>Click to 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Fourth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1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389334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10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526937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11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566504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12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80328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2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592718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3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32765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4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836103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5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201541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6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083949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7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15288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8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660380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n-GB" noProof="1" dirty="0" smtClean="0"/>
              <a:t>9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71018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GB" noProof="1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GB" noProof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en-GB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CDBD44-A1BA-4183-89DF-D29683BBE56F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31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September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1 October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sz="1300" b="0" kern="1200" noProof="1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en-GB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sz="1300" b="0" kern="1200" noProof="1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en-GB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/>
              <a:t>8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521972D-6A95-4950-AF05-DAFBDBB43707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300" noProof="1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noProof="1">
                <a:solidFill>
                  <a:schemeClr val="bg2">
                    <a:lumMod val="90000"/>
                  </a:schemeClr>
                </a:solidFill>
              </a:rPr>
              <a:t>28 September</a:t>
            </a:r>
          </a:p>
          <a:p>
            <a:pPr algn="l" rtl="0"/>
            <a:endParaRPr lang="en-GB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kern="120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october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n-GB" noProof="1"/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n-GB" noProof="1"/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31/</a:t>
            </a:r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1 November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/>
              <a:t>2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/>
              <a:t>3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/>
              <a:t>4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october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CFE694A-CE3A-4B5A-8535-1521A311B7CC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26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n-GB" noProof="1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n-GB" sz="1300" b="0" kern="120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en-GB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November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1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 December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4EEE911-E261-430C-9FF7-89357BC3311A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30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December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en-GB" sz="1300" b="0" noProof="1">
                <a:solidFill>
                  <a:schemeClr val="tx1"/>
                </a:solidFill>
                <a:effectLst/>
              </a:rPr>
              <a:t>5/6</a:t>
            </a:r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10/9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5FF08EF-B8E0-408A-B293-98B0A0C61A92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en-GB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n-GB" noProof="1"/>
              <a:t>Click to 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Fourth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5ED820-2B8F-49B4-9B1C-5571BDFF9627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580604-0D9F-4013-BFC1-0B3FB0FE0837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December</a:t>
            </a:r>
            <a:endParaRPr lang="en-GB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en-GB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TextBox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January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Box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  <a:effectLst/>
              </a:rPr>
              <a:t>1/2 February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january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FCF72B5-B146-43A8-A1BA-647DE1709709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78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n-GB" sz="1100" b="1" i="1" noProof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 rtl="0">
              <a:spcBef>
                <a:spcPts val="1200"/>
              </a:spcBef>
            </a:pPr>
            <a:r>
              <a:rPr lang="en-GB" sz="1100" b="1" i="1" noProof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27 January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300" b="0" noProof="1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en-GB" noProof="1"/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n-GB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February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29/</a:t>
            </a:r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1 March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february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47D0980-2B4B-40FE-87E3-9DDF39183A39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24 February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300" b="0" noProof="1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en-GB" noProof="1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n-GB" sz="1300" b="0" kern="120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en-GB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March</a:t>
            </a:r>
          </a:p>
        </p:txBody>
      </p:sp>
      <p:sp>
        <p:nvSpPr>
          <p:cNvPr id="1798" name="TextBox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march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 April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3C65C2E-C984-4703-BF1B-416628282E3E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30 March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300" b="0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April</a:t>
            </a:r>
          </a:p>
          <a:p>
            <a:pPr lvl="0" rtl="0"/>
            <a:endParaRPr lang="en-GB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300" b="0" noProof="1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2</a:t>
            </a:r>
          </a:p>
          <a:p>
            <a:pPr lvl="0" rtl="0"/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300" b="0" noProof="1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3</a:t>
            </a:r>
          </a:p>
          <a:p>
            <a:pPr lvl="0" rtl="0"/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cap="none" spc="0" noProof="1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 May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10/9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F93D77A-FF3A-4E20-ACB1-4C98C39F1139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27 April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May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xtBox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29</a:t>
            </a:r>
            <a:endParaRPr lang="en-GB" noProof="1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may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 June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60E660B-F8B6-41E2-8DCA-C62EFAE920A8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June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en-GB" sz="130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cap="none" spc="0" noProof="1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1 July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june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5694C4C-832E-4389-B59D-E38580E8DC97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June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July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1/2 August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july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50B8262-247D-49E0-BC52-084AD4CB8862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27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0" kern="1200" cap="none" spc="0" noProof="1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n-GB" noProof="1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August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n-GB" noProof="1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1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n-GB" sz="3600" b="0" noProof="1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1 September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n-GB" sz="1300" b="0" noProof="1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1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1A0E440-0013-4690-BC86-15C7E0B0FABB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GB" noProof="1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GB" noProof="1"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n-GB" sz="1200" b="1" noProof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n-GB" sz="1200" b="1" noProof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n-GB" sz="1200" b="1" noProof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n-GB" sz="1200" b="1" noProof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n-GB" sz="1200" b="1" noProof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n-GB" sz="1200" b="1" noProof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en-GB" sz="2400" noProof="1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en-GB" noProof="1"/>
              <a:t>Click to edit Master title style</a:t>
            </a:r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1"/>
              <a:t>Click to 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Fourth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7B65C0CF-2722-43AD-AADD-3A76FA87A2AE}" type="datetime1">
              <a:rPr lang="en-GB" noProof="1" smtClean="0"/>
              <a:t>20/02/2020</a:t>
            </a:fld>
            <a:endParaRPr lang="en-GB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en-GB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86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n-GB" sz="1100" b="1" i="1" noProof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 rtl="0">
              <a:spcBef>
                <a:spcPts val="1200"/>
              </a:spcBef>
            </a:pPr>
            <a:r>
              <a:rPr lang="en-GB" sz="1100" b="1" i="1" noProof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Placeholder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4" name="Text Placeholder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3" name="Text Placeholder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5" name="Text Placeholder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1" name="Text Placeholder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-Ring Calendar 2020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On-screen Show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2-Ring Calendar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2020-02-20T14:26:03Z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