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3983" autoAdjust="0"/>
  </p:normalViewPr>
  <p:slideViewPr>
    <p:cSldViewPr snapToGrid="0">
      <p:cViewPr varScale="1">
        <p:scale>
          <a:sx n="89" d="100"/>
          <a:sy n="89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279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A911D-9DD4-419B-8276-9C281947050A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1D8D2-22CF-4935-BADD-EF660CF5E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6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C1CFC-FD07-4020-BEB4-7D3115B76F82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E2E3D-EC35-414F-B5F0-1C064B1D1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17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change </a:t>
            </a:r>
            <a:r>
              <a:rPr lang="en-US" dirty="0" smtClean="0"/>
              <a:t>these cards, </a:t>
            </a:r>
            <a:r>
              <a:rPr lang="en-US" dirty="0"/>
              <a:t>just select the sample text, and then enter your </a:t>
            </a:r>
            <a:r>
              <a:rPr lang="en-US" dirty="0" smtClean="0"/>
              <a:t>own. </a:t>
            </a:r>
            <a:r>
              <a:rPr lang="en-US" dirty="0"/>
              <a:t>Or, if you'd rather start from a clean slate, press the New Slide button on the Home tab to insert a new </a:t>
            </a:r>
            <a:r>
              <a:rPr lang="en-US" dirty="0" smtClean="0"/>
              <a:t>page. </a:t>
            </a:r>
            <a:r>
              <a:rPr lang="en-US" dirty="0"/>
              <a:t>Now enter your text in the empty placeholders.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E2E3D-EC35-414F-B5F0-1C064B1D18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05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Valentine card: butterflies and hearts border" title="Slide Design Pictur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254" y="367659"/>
            <a:ext cx="4507992" cy="3194885"/>
          </a:xfrm>
          <a:prstGeom prst="rect">
            <a:avLst/>
          </a:prstGeom>
        </p:spPr>
      </p:pic>
      <p:sp>
        <p:nvSpPr>
          <p:cNvPr id="62" name="Text Placeholder 61"/>
          <p:cNvSpPr>
            <a:spLocks noGrp="1"/>
          </p:cNvSpPr>
          <p:nvPr>
            <p:ph type="body" sz="quarter" idx="14"/>
          </p:nvPr>
        </p:nvSpPr>
        <p:spPr>
          <a:xfrm>
            <a:off x="1198179" y="1072054"/>
            <a:ext cx="2891639" cy="72521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rgbClr val="B61CF5"/>
                </a:solidFill>
                <a:latin typeface="Constantia" panose="02030602050306030303" pitchFamily="18" charset="0"/>
              </a:defRPr>
            </a:lvl1pPr>
            <a:lvl2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2pPr>
            <a:lvl3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3pPr>
            <a:lvl4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4pPr>
            <a:lvl5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5pPr>
            <a:lvl6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6pPr>
            <a:lvl7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7pPr>
            <a:lvl8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8pPr>
            <a:lvl9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024" name="Picture 1023" descr="Valentine card: bee, beehive and hearts border" title="Slide Design Pictur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98978" y="367659"/>
            <a:ext cx="4510032" cy="3175642"/>
          </a:xfrm>
          <a:prstGeom prst="rect">
            <a:avLst/>
          </a:prstGeom>
        </p:spPr>
      </p:pic>
      <p:sp>
        <p:nvSpPr>
          <p:cNvPr id="78" name="Text Placeholder 61"/>
          <p:cNvSpPr>
            <a:spLocks noGrp="1"/>
          </p:cNvSpPr>
          <p:nvPr>
            <p:ph type="body" sz="quarter" idx="15"/>
          </p:nvPr>
        </p:nvSpPr>
        <p:spPr>
          <a:xfrm>
            <a:off x="6297361" y="945931"/>
            <a:ext cx="2891639" cy="72521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Georgia" panose="02040502050405020303" pitchFamily="18" charset="0"/>
              </a:defRPr>
            </a:lvl1pPr>
            <a:lvl2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2pPr>
            <a:lvl3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3pPr>
            <a:lvl4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4pPr>
            <a:lvl5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5pPr>
            <a:lvl6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6pPr>
            <a:lvl7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7pPr>
            <a:lvl8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8pPr>
            <a:lvl9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026" name="Picture 1025" descr="Valentine card: rocketship, planet and stars border" title="Slide Design Picture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2065" y="4240267"/>
            <a:ext cx="4502282" cy="3170184"/>
          </a:xfrm>
          <a:prstGeom prst="rect">
            <a:avLst/>
          </a:prstGeom>
        </p:spPr>
      </p:pic>
      <p:sp>
        <p:nvSpPr>
          <p:cNvPr id="81" name="Text Placeholder 61"/>
          <p:cNvSpPr>
            <a:spLocks noGrp="1"/>
          </p:cNvSpPr>
          <p:nvPr>
            <p:ph type="body" sz="quarter" idx="16"/>
          </p:nvPr>
        </p:nvSpPr>
        <p:spPr>
          <a:xfrm>
            <a:off x="914400" y="5959365"/>
            <a:ext cx="1851114" cy="78827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4D4D4D"/>
                </a:solidFill>
                <a:latin typeface="Candara" panose="020E0502030303020204" pitchFamily="34" charset="0"/>
              </a:defRPr>
            </a:lvl1pPr>
            <a:lvl2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2pPr>
            <a:lvl3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3pPr>
            <a:lvl4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4pPr>
            <a:lvl5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5pPr>
            <a:lvl6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6pPr>
            <a:lvl7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7pPr>
            <a:lvl8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8pPr>
            <a:lvl9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030" name="Picture 1029" descr="Valentine card: ladybugs and hearts border" title="Slide Design Picture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222835" y="4270355"/>
            <a:ext cx="4599253" cy="3172968"/>
          </a:xfrm>
          <a:prstGeom prst="rect">
            <a:avLst/>
          </a:prstGeom>
        </p:spPr>
      </p:pic>
      <p:sp>
        <p:nvSpPr>
          <p:cNvPr id="83" name="Text Placeholder 61"/>
          <p:cNvSpPr>
            <a:spLocks noGrp="1"/>
          </p:cNvSpPr>
          <p:nvPr>
            <p:ph type="body" sz="quarter" idx="17"/>
          </p:nvPr>
        </p:nvSpPr>
        <p:spPr>
          <a:xfrm>
            <a:off x="6297361" y="4918841"/>
            <a:ext cx="2891639" cy="835572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rgbClr val="C7192E"/>
                </a:solidFill>
                <a:latin typeface="Century Gothic" panose="020B0502020202020204" pitchFamily="34" charset="0"/>
              </a:defRPr>
            </a:lvl1pPr>
            <a:lvl2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2pPr>
            <a:lvl3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3pPr>
            <a:lvl4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4pPr>
            <a:lvl5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5pPr>
            <a:lvl6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6pPr>
            <a:lvl7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7pPr>
            <a:lvl8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8pPr>
            <a:lvl9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65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lentine card: airplanes, clouds and stars border" title="Slide Design Pictur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2065" y="367659"/>
            <a:ext cx="4498848" cy="3167767"/>
          </a:xfrm>
          <a:prstGeom prst="rect">
            <a:avLst/>
          </a:prstGeom>
        </p:spPr>
      </p:pic>
      <p:pic>
        <p:nvPicPr>
          <p:cNvPr id="6" name="Picture 5" descr="Valentine card: monkey and stars border" title="Slide Design Pictur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73204" y="4216288"/>
            <a:ext cx="4498848" cy="3167766"/>
          </a:xfrm>
          <a:prstGeom prst="rect">
            <a:avLst/>
          </a:prstGeom>
        </p:spPr>
      </p:pic>
      <p:pic>
        <p:nvPicPr>
          <p:cNvPr id="5" name="Picture 4" descr="Valentine card: unicorn and hearts border" title="Slide Design Picture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3842" y="4239821"/>
            <a:ext cx="4507992" cy="3174205"/>
          </a:xfrm>
          <a:prstGeom prst="rect">
            <a:avLst/>
          </a:prstGeom>
        </p:spPr>
      </p:pic>
      <p:pic>
        <p:nvPicPr>
          <p:cNvPr id="4" name="Picture 3" descr="Valentine card: panda bears and hearts border" title="Slide Design Picture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298978" y="369095"/>
            <a:ext cx="4507992" cy="3174205"/>
          </a:xfrm>
          <a:prstGeom prst="rect">
            <a:avLst/>
          </a:prstGeom>
        </p:spPr>
      </p:pic>
      <p:sp>
        <p:nvSpPr>
          <p:cNvPr id="18" name="Text Placeholder 61"/>
          <p:cNvSpPr>
            <a:spLocks noGrp="1"/>
          </p:cNvSpPr>
          <p:nvPr>
            <p:ph type="body" sz="quarter" idx="18"/>
          </p:nvPr>
        </p:nvSpPr>
        <p:spPr>
          <a:xfrm>
            <a:off x="1040524" y="2272209"/>
            <a:ext cx="3049293" cy="612881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2pPr>
            <a:lvl3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3pPr>
            <a:lvl4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4pPr>
            <a:lvl5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5pPr>
            <a:lvl6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6pPr>
            <a:lvl7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7pPr>
            <a:lvl8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8pPr>
            <a:lvl9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8" name="Text Placeholder 61"/>
          <p:cNvSpPr>
            <a:spLocks noGrp="1"/>
          </p:cNvSpPr>
          <p:nvPr>
            <p:ph type="body" sz="quarter" idx="15"/>
          </p:nvPr>
        </p:nvSpPr>
        <p:spPr>
          <a:xfrm>
            <a:off x="6905297" y="1072054"/>
            <a:ext cx="1434662" cy="181303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rgbClr val="C7192E"/>
                </a:solidFill>
                <a:latin typeface="Georgia" panose="02040502050405020303" pitchFamily="18" charset="0"/>
              </a:defRPr>
            </a:lvl1pPr>
            <a:lvl2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2pPr>
            <a:lvl3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3pPr>
            <a:lvl4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4pPr>
            <a:lvl5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5pPr>
            <a:lvl6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6pPr>
            <a:lvl7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7pPr>
            <a:lvl8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8pPr>
            <a:lvl9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1" name="Text Placeholder 61"/>
          <p:cNvSpPr>
            <a:spLocks noGrp="1"/>
          </p:cNvSpPr>
          <p:nvPr>
            <p:ph type="body" sz="quarter" idx="16"/>
          </p:nvPr>
        </p:nvSpPr>
        <p:spPr>
          <a:xfrm>
            <a:off x="2348683" y="4789640"/>
            <a:ext cx="1592696" cy="2021063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79267D"/>
                </a:solidFill>
                <a:latin typeface="Constantia" panose="02030602050306030303" pitchFamily="18" charset="0"/>
              </a:defRPr>
            </a:lvl1pPr>
            <a:lvl2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2pPr>
            <a:lvl3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3pPr>
            <a:lvl4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4pPr>
            <a:lvl5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5pPr>
            <a:lvl6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6pPr>
            <a:lvl7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7pPr>
            <a:lvl8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8pPr>
            <a:lvl9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3" name="Text Placeholder 61"/>
          <p:cNvSpPr>
            <a:spLocks noGrp="1"/>
          </p:cNvSpPr>
          <p:nvPr>
            <p:ph type="body" sz="quarter" idx="17"/>
          </p:nvPr>
        </p:nvSpPr>
        <p:spPr>
          <a:xfrm>
            <a:off x="6026220" y="5659821"/>
            <a:ext cx="1872304" cy="11508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700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2pPr>
            <a:lvl3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3pPr>
            <a:lvl4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4pPr>
            <a:lvl5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5pPr>
            <a:lvl6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6pPr>
            <a:lvl7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7pPr>
            <a:lvl8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8pPr>
            <a:lvl9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58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alentine card: tiger and stars border" title="Slide Design Pictur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5913" y="4163869"/>
            <a:ext cx="4507992" cy="3246581"/>
          </a:xfrm>
          <a:prstGeom prst="rect">
            <a:avLst/>
          </a:prstGeom>
        </p:spPr>
      </p:pic>
      <p:pic>
        <p:nvPicPr>
          <p:cNvPr id="8" name="Picture 7" descr="Valentine card: rainbow, clouds and stars border" title="Slide Design Pictur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0318" y="4178317"/>
            <a:ext cx="4498848" cy="3239996"/>
          </a:xfrm>
          <a:prstGeom prst="rect">
            <a:avLst/>
          </a:prstGeom>
        </p:spPr>
      </p:pic>
      <p:pic>
        <p:nvPicPr>
          <p:cNvPr id="7" name="Picture 6" descr="Valentine card: ballerina and hearts border" title="Slide Design Picture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02611" y="377910"/>
            <a:ext cx="4507992" cy="3194884"/>
          </a:xfrm>
          <a:prstGeom prst="rect">
            <a:avLst/>
          </a:prstGeom>
        </p:spPr>
      </p:pic>
      <p:pic>
        <p:nvPicPr>
          <p:cNvPr id="2" name="Picture 1" descr="Valentine card: toy car shooting flames, looping racetrack, and stars border" title="Slide Design Picture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1174" y="388250"/>
            <a:ext cx="4507992" cy="3174205"/>
          </a:xfrm>
          <a:prstGeom prst="rect">
            <a:avLst/>
          </a:prstGeom>
        </p:spPr>
      </p:pic>
      <p:sp>
        <p:nvSpPr>
          <p:cNvPr id="18" name="Text Placeholder 61"/>
          <p:cNvSpPr>
            <a:spLocks noGrp="1"/>
          </p:cNvSpPr>
          <p:nvPr>
            <p:ph type="body" sz="quarter" idx="18"/>
          </p:nvPr>
        </p:nvSpPr>
        <p:spPr>
          <a:xfrm>
            <a:off x="1040524" y="2272209"/>
            <a:ext cx="2782176" cy="612881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4D4D4D"/>
                </a:solidFill>
                <a:latin typeface="Century Gothic" panose="020B0502020202020204" pitchFamily="34" charset="0"/>
              </a:defRPr>
            </a:lvl1pPr>
            <a:lvl2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2pPr>
            <a:lvl3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3pPr>
            <a:lvl4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4pPr>
            <a:lvl5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5pPr>
            <a:lvl6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6pPr>
            <a:lvl7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7pPr>
            <a:lvl8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8pPr>
            <a:lvl9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8" name="Text Placeholder 61"/>
          <p:cNvSpPr>
            <a:spLocks noGrp="1"/>
          </p:cNvSpPr>
          <p:nvPr>
            <p:ph type="body" sz="quarter" idx="15"/>
          </p:nvPr>
        </p:nvSpPr>
        <p:spPr>
          <a:xfrm>
            <a:off x="6026220" y="914400"/>
            <a:ext cx="1651587" cy="2254469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rgbClr val="C7192E"/>
                </a:solidFill>
                <a:latin typeface="Georgia" panose="02040502050405020303" pitchFamily="18" charset="0"/>
              </a:defRPr>
            </a:lvl1pPr>
            <a:lvl2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2pPr>
            <a:lvl3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3pPr>
            <a:lvl4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4pPr>
            <a:lvl5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5pPr>
            <a:lvl6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6pPr>
            <a:lvl7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7pPr>
            <a:lvl8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8pPr>
            <a:lvl9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1" name="Text Placeholder 61"/>
          <p:cNvSpPr>
            <a:spLocks noGrp="1"/>
          </p:cNvSpPr>
          <p:nvPr>
            <p:ph type="body" sz="quarter" idx="16"/>
          </p:nvPr>
        </p:nvSpPr>
        <p:spPr>
          <a:xfrm>
            <a:off x="2144110" y="5565228"/>
            <a:ext cx="1908581" cy="1245475"/>
          </a:xfrm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rgbClr val="B61CF5"/>
                </a:solidFill>
                <a:latin typeface="Constantia" panose="02030602050306030303" pitchFamily="18" charset="0"/>
              </a:defRPr>
            </a:lvl1pPr>
            <a:lvl2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2pPr>
            <a:lvl3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3pPr>
            <a:lvl4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4pPr>
            <a:lvl5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5pPr>
            <a:lvl6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6pPr>
            <a:lvl7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7pPr>
            <a:lvl8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8pPr>
            <a:lvl9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Text Placeholder 61"/>
          <p:cNvSpPr>
            <a:spLocks noGrp="1"/>
          </p:cNvSpPr>
          <p:nvPr>
            <p:ph type="body" sz="quarter" idx="19"/>
          </p:nvPr>
        </p:nvSpPr>
        <p:spPr>
          <a:xfrm>
            <a:off x="6300953" y="4952347"/>
            <a:ext cx="2921876" cy="612881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rgbClr val="4D4D4D"/>
                </a:solidFill>
                <a:latin typeface="Trebuchet MS" panose="020B0603020202020204" pitchFamily="34" charset="0"/>
              </a:defRPr>
            </a:lvl1pPr>
            <a:lvl2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2pPr>
            <a:lvl3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3pPr>
            <a:lvl4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4pPr>
            <a:lvl5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5pPr>
            <a:lvl6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6pPr>
            <a:lvl7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7pPr>
            <a:lvl8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8pPr>
            <a:lvl9pPr marL="0" indent="0">
              <a:spcBef>
                <a:spcPts val="0"/>
              </a:spcBef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93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lentine card back: hearts border" title="Slide Design Pictur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654" y="469765"/>
            <a:ext cx="695238" cy="2971429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196324" y="1138501"/>
            <a:ext cx="389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B61CF5"/>
                </a:solidFill>
              </a:rPr>
              <a:t>To:</a:t>
            </a:r>
            <a:endParaRPr lang="en-US" sz="1200" dirty="0">
              <a:solidFill>
                <a:srgbClr val="B61CF5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96324" y="2031511"/>
            <a:ext cx="578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B61CF5"/>
                </a:solidFill>
              </a:rPr>
              <a:t>From:</a:t>
            </a:r>
            <a:endParaRPr lang="en-US" sz="1200" dirty="0">
              <a:solidFill>
                <a:srgbClr val="B61CF5"/>
              </a:solidFill>
            </a:endParaRPr>
          </a:p>
        </p:txBody>
      </p:sp>
      <p:pic>
        <p:nvPicPr>
          <p:cNvPr id="5" name="Picture 4" descr="Valentine card back: hearts border" title="Slide Design Pictur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9100" y="469765"/>
            <a:ext cx="695238" cy="2971429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297361" y="1138501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To:</a:t>
            </a:r>
            <a:endParaRPr lang="en-US" sz="12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297361" y="2031511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From:</a:t>
            </a:r>
            <a:endParaRPr lang="en-US" sz="12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5" descr="Valentine card back: stars border" title="Slide Design Picture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9888" y="4371124"/>
            <a:ext cx="771429" cy="2971429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1196324" y="5095646"/>
            <a:ext cx="411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4D4D4D"/>
                </a:solidFill>
                <a:latin typeface="Candara" panose="020E0502030303020204" pitchFamily="34" charset="0"/>
              </a:rPr>
              <a:t>To:</a:t>
            </a:r>
            <a:endParaRPr lang="en-US" sz="1400" dirty="0">
              <a:solidFill>
                <a:srgbClr val="4D4D4D"/>
              </a:solidFill>
              <a:latin typeface="Candara" panose="020E0502030303020204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96324" y="5988656"/>
            <a:ext cx="630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4D4D4D"/>
                </a:solidFill>
                <a:latin typeface="Candara" panose="020E0502030303020204" pitchFamily="34" charset="0"/>
              </a:rPr>
              <a:t>From:</a:t>
            </a:r>
            <a:endParaRPr lang="en-US" sz="1400" dirty="0">
              <a:solidFill>
                <a:srgbClr val="4D4D4D"/>
              </a:solidFill>
              <a:latin typeface="Candara" panose="020E0502030303020204" pitchFamily="34" charset="0"/>
            </a:endParaRPr>
          </a:p>
        </p:txBody>
      </p:sp>
      <p:pic>
        <p:nvPicPr>
          <p:cNvPr id="7" name="Picture 6" descr="Valentine card back: hearts border" title="Slide Design Picture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409100" y="4371124"/>
            <a:ext cx="695238" cy="2971429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6297361" y="5095646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7192E"/>
                </a:solidFill>
                <a:latin typeface="Century Gothic" panose="020B0502020202020204" pitchFamily="34" charset="0"/>
              </a:rPr>
              <a:t>To:</a:t>
            </a:r>
            <a:endParaRPr lang="en-US" sz="1200" dirty="0">
              <a:solidFill>
                <a:srgbClr val="C7192E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6297361" y="5988656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7192E"/>
                </a:solidFill>
                <a:latin typeface="Century Gothic" panose="020B0502020202020204" pitchFamily="34" charset="0"/>
              </a:rPr>
              <a:t>From:</a:t>
            </a:r>
            <a:endParaRPr lang="en-US" sz="1200" dirty="0">
              <a:solidFill>
                <a:srgbClr val="C7192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27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lentine card back: hearts border" title="Slide Design Pictur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654" y="469764"/>
            <a:ext cx="695238" cy="297142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196324" y="113850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To:</a:t>
            </a:r>
            <a:endParaRPr lang="en-US" sz="11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96324" y="2031511"/>
            <a:ext cx="5517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From:</a:t>
            </a:r>
            <a:endParaRPr lang="en-US" sz="11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297361" y="1138501"/>
            <a:ext cx="3914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C7192E"/>
                </a:solidFill>
                <a:latin typeface="Georgia" panose="02040502050405020303" pitchFamily="18" charset="0"/>
              </a:rPr>
              <a:t>To:</a:t>
            </a:r>
            <a:endParaRPr lang="en-US" sz="1100" dirty="0">
              <a:solidFill>
                <a:srgbClr val="C7192E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297361" y="2031511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C7192E"/>
                </a:solidFill>
                <a:latin typeface="Georgia" panose="02040502050405020303" pitchFamily="18" charset="0"/>
              </a:rPr>
              <a:t>From:</a:t>
            </a:r>
            <a:endParaRPr lang="en-US" sz="1100" dirty="0">
              <a:solidFill>
                <a:srgbClr val="C7192E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96324" y="5095646"/>
            <a:ext cx="3850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79267D"/>
                </a:solidFill>
                <a:latin typeface="Constantia" panose="02030602050306030303" pitchFamily="18" charset="0"/>
              </a:rPr>
              <a:t>To:</a:t>
            </a:r>
            <a:endParaRPr lang="en-US" sz="1100" dirty="0">
              <a:solidFill>
                <a:srgbClr val="79267D"/>
              </a:solidFill>
              <a:latin typeface="Constantia" panose="02030602050306030303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96324" y="5988656"/>
            <a:ext cx="5501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79267D"/>
                </a:solidFill>
                <a:latin typeface="Constantia" panose="02030602050306030303" pitchFamily="18" charset="0"/>
              </a:rPr>
              <a:t>From:</a:t>
            </a:r>
            <a:endParaRPr lang="en-US" sz="1100" dirty="0">
              <a:solidFill>
                <a:srgbClr val="79267D"/>
              </a:solidFill>
              <a:latin typeface="Constantia" panose="02030602050306030303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297361" y="5095646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700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To:</a:t>
            </a:r>
            <a:endParaRPr lang="en-US" sz="1100" dirty="0">
              <a:solidFill>
                <a:srgbClr val="7007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297361" y="5988656"/>
            <a:ext cx="5517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700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From:</a:t>
            </a:r>
            <a:endParaRPr lang="en-US" sz="1100" dirty="0">
              <a:solidFill>
                <a:srgbClr val="7007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Valentine card back: hearts border" title="Slide Design Pictur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6100" y="469763"/>
            <a:ext cx="695238" cy="2971429"/>
          </a:xfrm>
          <a:prstGeom prst="rect">
            <a:avLst/>
          </a:prstGeom>
        </p:spPr>
      </p:pic>
      <p:pic>
        <p:nvPicPr>
          <p:cNvPr id="8" name="Picture 7" descr="Valentine card back: hearts border" title="Slide Design Picture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5654" y="4370799"/>
            <a:ext cx="695238" cy="2971429"/>
          </a:xfrm>
          <a:prstGeom prst="rect">
            <a:avLst/>
          </a:prstGeom>
        </p:spPr>
      </p:pic>
      <p:pic>
        <p:nvPicPr>
          <p:cNvPr id="9" name="Picture 8" descr="Valentine card back: stars border" title="Slide Design Picture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415302" y="4370798"/>
            <a:ext cx="771429" cy="29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lentine card back: stars border" title="Slide Design Pictur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654" y="469763"/>
            <a:ext cx="780952" cy="297142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96324" y="1138501"/>
            <a:ext cx="3754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To:</a:t>
            </a:r>
            <a:endParaRPr lang="en-US" sz="110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96324" y="2031511"/>
            <a:ext cx="5597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From:</a:t>
            </a:r>
            <a:endParaRPr lang="en-US" sz="110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297361" y="1138501"/>
            <a:ext cx="3914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C7192E"/>
                </a:solidFill>
                <a:latin typeface="Georgia" panose="02040502050405020303" pitchFamily="18" charset="0"/>
              </a:rPr>
              <a:t>To:</a:t>
            </a:r>
            <a:endParaRPr lang="en-US" sz="1100" dirty="0">
              <a:solidFill>
                <a:srgbClr val="C7192E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297361" y="2031511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C7192E"/>
                </a:solidFill>
                <a:latin typeface="Georgia" panose="02040502050405020303" pitchFamily="18" charset="0"/>
              </a:rPr>
              <a:t>From:</a:t>
            </a:r>
            <a:endParaRPr lang="en-US" sz="1100" dirty="0">
              <a:solidFill>
                <a:srgbClr val="C7192E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96324" y="5095646"/>
            <a:ext cx="389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B61CF5"/>
                </a:solidFill>
                <a:latin typeface="Constantia" panose="02030602050306030303" pitchFamily="18" charset="0"/>
              </a:rPr>
              <a:t>To:</a:t>
            </a:r>
            <a:endParaRPr lang="en-US" sz="1200" dirty="0">
              <a:solidFill>
                <a:srgbClr val="B61CF5"/>
              </a:solidFill>
              <a:latin typeface="Constantia" panose="02030602050306030303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96324" y="5988656"/>
            <a:ext cx="578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B61CF5"/>
                </a:solidFill>
                <a:latin typeface="Constantia" panose="02030602050306030303" pitchFamily="18" charset="0"/>
              </a:rPr>
              <a:t>From:</a:t>
            </a:r>
            <a:endParaRPr lang="en-US" sz="1200" dirty="0">
              <a:solidFill>
                <a:srgbClr val="B61CF5"/>
              </a:solidFill>
              <a:latin typeface="Constantia" panose="02030602050306030303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297361" y="5095646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4D4D4D"/>
                </a:solidFill>
                <a:latin typeface="Trebuchet MS" panose="020B0603020202020204" pitchFamily="34" charset="0"/>
              </a:rPr>
              <a:t>To:</a:t>
            </a:r>
            <a:endParaRPr lang="en-US" sz="1200" dirty="0">
              <a:solidFill>
                <a:srgbClr val="4D4D4D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297361" y="5988656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4D4D4D"/>
                </a:solidFill>
                <a:latin typeface="Trebuchet MS" panose="020B0603020202020204" pitchFamily="34" charset="0"/>
              </a:rPr>
              <a:t>From:</a:t>
            </a:r>
            <a:endParaRPr lang="en-US" sz="1200" dirty="0">
              <a:solidFill>
                <a:srgbClr val="4D4D4D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 descr="Valentine card back: hearts border" title="Slide Design Pictur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7553" y="517382"/>
            <a:ext cx="695238" cy="2876190"/>
          </a:xfrm>
          <a:prstGeom prst="rect">
            <a:avLst/>
          </a:prstGeom>
        </p:spPr>
      </p:pic>
      <p:pic>
        <p:nvPicPr>
          <p:cNvPr id="5" name="Picture 4" descr="Valentine card back: stars border" title="Slide Design Picture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5654" y="4324632"/>
            <a:ext cx="780952" cy="2971429"/>
          </a:xfrm>
          <a:prstGeom prst="rect">
            <a:avLst/>
          </a:prstGeom>
        </p:spPr>
      </p:pic>
      <p:pic>
        <p:nvPicPr>
          <p:cNvPr id="6" name="Picture 5" descr="Valentine card back: stars border" title="Slide Design Picture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411030" y="4324632"/>
            <a:ext cx="780952" cy="29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A5D92-1380-4662-8E14-EE8199C14621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39D36-1DCB-4C32-8178-01C1E5180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5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9" r:id="rId5"/>
    <p:sldLayoutId id="2147483690" r:id="rId6"/>
  </p:sldLayoutIdLst>
  <p:timing>
    <p:tnLst>
      <p:par>
        <p:cTn id="1" dur="indefinite" restart="never" nodeType="tmRoot"/>
      </p:par>
    </p:tnLst>
  </p:timing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668" userDrawn="1">
          <p15:clr>
            <a:srgbClr val="A4A3A4"/>
          </p15:clr>
        </p15:guide>
        <p15:guide id="3" pos="6108" userDrawn="1">
          <p15:clr>
            <a:srgbClr val="A4A3A4"/>
          </p15:clr>
        </p15:guide>
        <p15:guide id="4" pos="3168" userDrawn="1">
          <p15:clr>
            <a:srgbClr val="000000"/>
          </p15:clr>
        </p15:guide>
        <p15:guide id="5" pos="2937" userDrawn="1">
          <p15:clr>
            <a:srgbClr val="A4A3A4"/>
          </p15:clr>
        </p15:guide>
        <p15:guide id="6" pos="3399" userDrawn="1">
          <p15:clr>
            <a:srgbClr val="A4A3A4"/>
          </p15:clr>
        </p15:guide>
        <p15:guide id="7" pos="233" userDrawn="1">
          <p15:clr>
            <a:srgbClr val="A4A3A4"/>
          </p15:clr>
        </p15:guide>
        <p15:guide id="8" orient="horz" pos="216" userDrawn="1">
          <p15:clr>
            <a:srgbClr val="A4A3A4"/>
          </p15:clr>
        </p15:guide>
        <p15:guide id="9" orient="horz" pos="2664" userDrawn="1">
          <p15:clr>
            <a:srgbClr val="A4A3A4"/>
          </p15:clr>
        </p15:guide>
        <p15:guide id="10" orient="horz" pos="2232" userDrawn="1">
          <p15:clr>
            <a:srgbClr val="A4A3A4"/>
          </p15:clr>
        </p15:guide>
        <p15:guide id="11" orient="horz" pos="2448" userDrawn="1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noProof="1" smtClean="0"/>
              <a:t>These beautiful butterflies up </a:t>
            </a:r>
          </a:p>
          <a:p>
            <a:pPr lvl="0"/>
            <a:r>
              <a:rPr lang="en-US" noProof="1" smtClean="0"/>
              <a:t>in the sky, send Valentine wishes </a:t>
            </a:r>
          </a:p>
          <a:p>
            <a:pPr lvl="0"/>
            <a:r>
              <a:rPr lang="en-US" noProof="1" smtClean="0"/>
              <a:t>as they flutter by.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en-US" noProof="1" smtClean="0"/>
              <a:t>Bee mine, Valentine!</a:t>
            </a:r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Valentine, you are </a:t>
            </a:r>
          </a:p>
          <a:p>
            <a:r>
              <a:rPr lang="en-US" dirty="0" smtClean="0"/>
              <a:t>out of this world!</a:t>
            </a:r>
            <a:endParaRPr lang="en-US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These cute little ladybugs, </a:t>
            </a:r>
          </a:p>
          <a:p>
            <a:r>
              <a:rPr lang="en-US" dirty="0" smtClean="0"/>
              <a:t>are here to give you </a:t>
            </a:r>
          </a:p>
          <a:p>
            <a:r>
              <a:rPr lang="en-US" dirty="0" smtClean="0"/>
              <a:t>some Valentine hugs!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94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To a special </a:t>
            </a:r>
          </a:p>
          <a:p>
            <a:r>
              <a:rPr lang="en-US" dirty="0" smtClean="0"/>
              <a:t>valentine, </a:t>
            </a:r>
          </a:p>
          <a:p>
            <a:r>
              <a:rPr lang="en-US" dirty="0" smtClean="0"/>
              <a:t>friends are </a:t>
            </a:r>
          </a:p>
          <a:p>
            <a:r>
              <a:rPr lang="en-US" dirty="0" smtClean="0"/>
              <a:t>forever, </a:t>
            </a:r>
          </a:p>
          <a:p>
            <a:r>
              <a:rPr lang="en-US" dirty="0" smtClean="0"/>
              <a:t>will you </a:t>
            </a:r>
          </a:p>
          <a:p>
            <a:r>
              <a:rPr lang="en-US" dirty="0" smtClean="0"/>
              <a:t>be mine?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This beautiful </a:t>
            </a:r>
          </a:p>
          <a:p>
            <a:r>
              <a:rPr lang="en-US" dirty="0" smtClean="0"/>
              <a:t>unicorn </a:t>
            </a:r>
          </a:p>
          <a:p>
            <a:r>
              <a:rPr lang="en-US" dirty="0" smtClean="0"/>
              <a:t>is here today, </a:t>
            </a:r>
          </a:p>
          <a:p>
            <a:r>
              <a:rPr lang="en-US" dirty="0" smtClean="0"/>
              <a:t>because she wants </a:t>
            </a:r>
          </a:p>
          <a:p>
            <a:r>
              <a:rPr lang="en-US" dirty="0" smtClean="0"/>
              <a:t>you to have </a:t>
            </a:r>
          </a:p>
          <a:p>
            <a:r>
              <a:rPr lang="en-US" dirty="0" smtClean="0"/>
              <a:t>a magical </a:t>
            </a:r>
          </a:p>
          <a:p>
            <a:r>
              <a:rPr lang="en-US" dirty="0" smtClean="0"/>
              <a:t>Valentine’s Day!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I am not monkeying </a:t>
            </a:r>
          </a:p>
          <a:p>
            <a:r>
              <a:rPr lang="en-US" dirty="0" smtClean="0"/>
              <a:t>around when I say…</a:t>
            </a:r>
          </a:p>
          <a:p>
            <a:r>
              <a:rPr lang="en-US" dirty="0" smtClean="0"/>
              <a:t>I hope you have a </a:t>
            </a:r>
          </a:p>
          <a:p>
            <a:r>
              <a:rPr lang="en-US" dirty="0" smtClean="0"/>
              <a:t>Happy Valentine’s Day!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Valentine, I can’t be late, I have to tell you, you’re really great!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26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This pretty </a:t>
            </a:r>
          </a:p>
          <a:p>
            <a:r>
              <a:rPr lang="en-US" dirty="0"/>
              <a:t>ballerina </a:t>
            </a:r>
          </a:p>
          <a:p>
            <a:r>
              <a:rPr lang="en-US" dirty="0"/>
              <a:t>has something </a:t>
            </a:r>
          </a:p>
          <a:p>
            <a:r>
              <a:rPr lang="en-US" dirty="0"/>
              <a:t>to say, </a:t>
            </a:r>
          </a:p>
          <a:p>
            <a:r>
              <a:rPr lang="en-US" dirty="0"/>
              <a:t>She wants to </a:t>
            </a:r>
          </a:p>
          <a:p>
            <a:r>
              <a:rPr lang="en-US" dirty="0"/>
              <a:t>wish you a </a:t>
            </a:r>
          </a:p>
          <a:p>
            <a:r>
              <a:rPr lang="en-US" dirty="0"/>
              <a:t>Happy Valentine’s </a:t>
            </a:r>
          </a:p>
          <a:p>
            <a:r>
              <a:rPr lang="en-US" dirty="0"/>
              <a:t>Day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 friend like you </a:t>
            </a:r>
          </a:p>
          <a:p>
            <a:r>
              <a:rPr lang="en-US" dirty="0"/>
              <a:t>is hard to find, </a:t>
            </a:r>
            <a:br>
              <a:rPr lang="en-US" dirty="0"/>
            </a:br>
            <a:r>
              <a:rPr lang="en-US" dirty="0"/>
              <a:t>I am so lucky that </a:t>
            </a:r>
          </a:p>
          <a:p>
            <a:r>
              <a:rPr lang="en-US" dirty="0"/>
              <a:t>you are mine!</a:t>
            </a:r>
          </a:p>
          <a:p>
            <a:r>
              <a:rPr lang="en-US" dirty="0"/>
              <a:t>Happy Valentine’s day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1040524" y="2272209"/>
            <a:ext cx="2782176" cy="612881"/>
          </a:xfrm>
        </p:spPr>
        <p:txBody>
          <a:bodyPr/>
          <a:lstStyle/>
          <a:p>
            <a:r>
              <a:rPr lang="en-US" dirty="0"/>
              <a:t>Racing by to say,</a:t>
            </a:r>
          </a:p>
          <a:p>
            <a:r>
              <a:rPr lang="en-US" dirty="0"/>
              <a:t>have a Happy Valentine’s Day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Have a </a:t>
            </a:r>
            <a:r>
              <a:rPr lang="en-US" dirty="0" err="1"/>
              <a:t>roarin</a:t>
            </a:r>
            <a:r>
              <a:rPr lang="en-US" dirty="0"/>
              <a:t>’ good time, Valentine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88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15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37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580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lentines">
  <a:themeElements>
    <a:clrScheme name="Valentines">
      <a:dk1>
        <a:srgbClr val="000000"/>
      </a:dk1>
      <a:lt1>
        <a:sysClr val="window" lastClr="FFFFFF"/>
      </a:lt1>
      <a:dk2>
        <a:srgbClr val="6B6B6C"/>
      </a:dk2>
      <a:lt2>
        <a:srgbClr val="E6E6E6"/>
      </a:lt2>
      <a:accent1>
        <a:srgbClr val="D273F9"/>
      </a:accent1>
      <a:accent2>
        <a:srgbClr val="56A3A3"/>
      </a:accent2>
      <a:accent3>
        <a:srgbClr val="C7192E"/>
      </a:accent3>
      <a:accent4>
        <a:srgbClr val="79267D"/>
      </a:accent4>
      <a:accent5>
        <a:srgbClr val="F79903"/>
      </a:accent5>
      <a:accent6>
        <a:srgbClr val="75D362"/>
      </a:accent6>
      <a:hlink>
        <a:srgbClr val="79267D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lentines.potx" id="{3C61BDE0-A202-4433-A89B-FE7D2DFEDD49}" vid="{306FE197-AB06-4CAA-B6C2-5B5652982F53}"/>
    </a:ext>
  </a:extLst>
</a:theme>
</file>

<file path=ppt/theme/theme2.xml><?xml version="1.0" encoding="utf-8"?>
<a:theme xmlns:a="http://schemas.openxmlformats.org/drawingml/2006/main" name="Office Theme">
  <a:themeElements>
    <a:clrScheme name="Valentines">
      <a:dk1>
        <a:srgbClr val="000000"/>
      </a:dk1>
      <a:lt1>
        <a:sysClr val="window" lastClr="FFFFFF"/>
      </a:lt1>
      <a:dk2>
        <a:srgbClr val="6B6B6C"/>
      </a:dk2>
      <a:lt2>
        <a:srgbClr val="E6E6E6"/>
      </a:lt2>
      <a:accent1>
        <a:srgbClr val="D273F9"/>
      </a:accent1>
      <a:accent2>
        <a:srgbClr val="56A3A3"/>
      </a:accent2>
      <a:accent3>
        <a:srgbClr val="C7192E"/>
      </a:accent3>
      <a:accent4>
        <a:srgbClr val="79267D"/>
      </a:accent4>
      <a:accent5>
        <a:srgbClr val="F79903"/>
      </a:accent5>
      <a:accent6>
        <a:srgbClr val="75D362"/>
      </a:accent6>
      <a:hlink>
        <a:srgbClr val="79267D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Valentines">
      <a:dk1>
        <a:srgbClr val="000000"/>
      </a:dk1>
      <a:lt1>
        <a:sysClr val="window" lastClr="FFFFFF"/>
      </a:lt1>
      <a:dk2>
        <a:srgbClr val="6B6B6C"/>
      </a:dk2>
      <a:lt2>
        <a:srgbClr val="E6E6E6"/>
      </a:lt2>
      <a:accent1>
        <a:srgbClr val="D273F9"/>
      </a:accent1>
      <a:accent2>
        <a:srgbClr val="56A3A3"/>
      </a:accent2>
      <a:accent3>
        <a:srgbClr val="C7192E"/>
      </a:accent3>
      <a:accent4>
        <a:srgbClr val="79267D"/>
      </a:accent4>
      <a:accent5>
        <a:srgbClr val="F79903"/>
      </a:accent5>
      <a:accent6>
        <a:srgbClr val="75D362"/>
      </a:accent6>
      <a:hlink>
        <a:srgbClr val="79267D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211</Words>
  <Application>Microsoft Office PowerPoint</Application>
  <PresentationFormat>Custom</PresentationFormat>
  <Paragraphs>44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Candara</vt:lpstr>
      <vt:lpstr>Century Gothic</vt:lpstr>
      <vt:lpstr>Constantia</vt:lpstr>
      <vt:lpstr>Georgia</vt:lpstr>
      <vt:lpstr>Trebuchet MS</vt:lpstr>
      <vt:lpstr>Valentines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2</cp:revision>
  <dcterms:created xsi:type="dcterms:W3CDTF">2014-05-14T23:54:31Z</dcterms:created>
  <dcterms:modified xsi:type="dcterms:W3CDTF">2014-05-16T00:15:47Z</dcterms:modified>
</cp:coreProperties>
</file>