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08-4133-9526-B1BFEB4B26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08-4133-9526-B1BFEB4B26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08-4133-9526-B1BFEB4B2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0466128"/>
        <c:axId val="270466520"/>
      </c:barChart>
      <c:catAx>
        <c:axId val="2704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1197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466520"/>
        <c:crosses val="autoZero"/>
        <c:auto val="1"/>
        <c:lblAlgn val="ctr"/>
        <c:lblOffset val="100"/>
        <c:noMultiLvlLbl val="0"/>
      </c:catAx>
      <c:valAx>
        <c:axId val="270466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1197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466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GB" noProof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Text]"/>
      <dgm:spPr/>
      <dgm:t>
        <a:bodyPr rtlCol="0"/>
        <a:lstStyle/>
        <a:p>
          <a:pPr rtl="0"/>
          <a:r>
            <a:rPr lang="en-GB" noProof="0" dirty="0" smtClean="0"/>
            <a:t>Step 1 Title</a:t>
          </a:r>
          <a:endParaRPr lang="en-GB" noProof="0" dirty="0"/>
        </a:p>
      </dgm:t>
    </dgm:pt>
    <dgm:pt modelId="{87D99D21-0B4A-4259-89FB-0E5941CB535C}" type="parTrans" cxnId="{B0E2386F-A443-4201-8130-FB9CC25AA154}">
      <dgm:prSet/>
      <dgm:spPr/>
      <dgm:t>
        <a:bodyPr rtlCol="0"/>
        <a:lstStyle/>
        <a:p>
          <a:pPr rtl="0"/>
          <a:endParaRPr lang="en-GB" noProof="0" dirty="0"/>
        </a:p>
      </dgm:t>
    </dgm:pt>
    <dgm:pt modelId="{6CFF1BD9-AE1F-4488-8B72-01186EADA6FF}" type="sibTrans" cxnId="{B0E2386F-A443-4201-8130-FB9CC25AA154}">
      <dgm:prSet/>
      <dgm:spPr/>
      <dgm:t>
        <a:bodyPr rtlCol="0"/>
        <a:lstStyle/>
        <a:p>
          <a:pPr rtl="0"/>
          <a:endParaRPr lang="en-GB" noProof="0" dirty="0"/>
        </a:p>
      </dgm:t>
    </dgm:pt>
    <dgm:pt modelId="{12E26E22-71B0-4386-A84F-ABF2FF66A99F}">
      <dgm:prSet phldrT="[Text]"/>
      <dgm:spPr/>
      <dgm:t>
        <a:bodyPr rtlCol="0"/>
        <a:lstStyle/>
        <a:p>
          <a:pPr rtl="0"/>
          <a:r>
            <a:rPr lang="en-GB" noProof="0" dirty="0" smtClean="0"/>
            <a:t>Step 2 Title</a:t>
          </a:r>
          <a:endParaRPr lang="en-GB" noProof="0" dirty="0"/>
        </a:p>
      </dgm:t>
    </dgm:pt>
    <dgm:pt modelId="{3A6CB3CB-0F71-4CA8-93AA-0E3E3D59D313}" type="parTrans" cxnId="{937639B3-2352-48E4-A96B-F63DF2119D92}">
      <dgm:prSet/>
      <dgm:spPr/>
      <dgm:t>
        <a:bodyPr rtlCol="0"/>
        <a:lstStyle/>
        <a:p>
          <a:pPr rtl="0"/>
          <a:endParaRPr lang="en-GB" noProof="0" dirty="0"/>
        </a:p>
      </dgm:t>
    </dgm:pt>
    <dgm:pt modelId="{E1826C46-15A2-4345-B986-53D05F21F155}" type="sibTrans" cxnId="{937639B3-2352-48E4-A96B-F63DF2119D92}">
      <dgm:prSet/>
      <dgm:spPr/>
      <dgm:t>
        <a:bodyPr rtlCol="0"/>
        <a:lstStyle/>
        <a:p>
          <a:pPr rtl="0"/>
          <a:endParaRPr lang="en-GB" noProof="0" dirty="0"/>
        </a:p>
      </dgm:t>
    </dgm:pt>
    <dgm:pt modelId="{A8B05E70-CCF1-4080-8EEE-6873C9D4B630}">
      <dgm:prSet phldrT="[Text]"/>
      <dgm:spPr/>
      <dgm:t>
        <a:bodyPr rtlCol="0"/>
        <a:lstStyle/>
        <a:p>
          <a:pPr rtl="0"/>
          <a:r>
            <a:rPr lang="en-GB" noProof="0" dirty="0" smtClean="0"/>
            <a:t>Step 3 Title</a:t>
          </a:r>
          <a:endParaRPr lang="en-GB" noProof="0" dirty="0"/>
        </a:p>
      </dgm:t>
    </dgm:pt>
    <dgm:pt modelId="{11D1F3D3-0002-4131-9F84-22FBF8692DA9}" type="parTrans" cxnId="{B8B909D0-D4F6-48D4-81DA-A58F34AE3646}">
      <dgm:prSet/>
      <dgm:spPr/>
      <dgm:t>
        <a:bodyPr rtlCol="0"/>
        <a:lstStyle/>
        <a:p>
          <a:pPr rtl="0"/>
          <a:endParaRPr lang="en-GB" noProof="0" dirty="0"/>
        </a:p>
      </dgm:t>
    </dgm:pt>
    <dgm:pt modelId="{B6438016-7365-4FC0-A372-D90585B4B6EE}" type="sibTrans" cxnId="{B8B909D0-D4F6-48D4-81DA-A58F34AE3646}">
      <dgm:prSet/>
      <dgm:spPr/>
      <dgm:t>
        <a:bodyPr rtlCol="0"/>
        <a:lstStyle/>
        <a:p>
          <a:pPr rtl="0"/>
          <a:endParaRPr lang="en-GB" noProof="0" dirty="0"/>
        </a:p>
      </dgm:t>
    </dgm:pt>
    <dgm:pt modelId="{42147153-A6C2-4177-BA7D-2ACCC2C1B2F7}">
      <dgm:prSet phldrT="[Text]"/>
      <dgm:spPr/>
      <dgm:t>
        <a:bodyPr rtlCol="0"/>
        <a:lstStyle/>
        <a:p>
          <a:pPr rtl="0"/>
          <a:r>
            <a:rPr lang="en-GB" noProof="0" dirty="0" smtClean="0"/>
            <a:t>Step 4 Title</a:t>
          </a:r>
          <a:endParaRPr lang="en-GB" noProof="0" dirty="0"/>
        </a:p>
      </dgm:t>
    </dgm:pt>
    <dgm:pt modelId="{C6F68745-4C20-4204-96A6-585691399C14}" type="parTrans" cxnId="{777DC3C6-D336-4C94-A624-E5582A07ECAA}">
      <dgm:prSet/>
      <dgm:spPr/>
      <dgm:t>
        <a:bodyPr rtlCol="0"/>
        <a:lstStyle/>
        <a:p>
          <a:pPr rtl="0"/>
          <a:endParaRPr lang="en-GB" noProof="0" dirty="0"/>
        </a:p>
      </dgm:t>
    </dgm:pt>
    <dgm:pt modelId="{0C6B132F-0347-46BA-86A4-3FAFB6676411}" type="sibTrans" cxnId="{777DC3C6-D336-4C94-A624-E5582A07ECAA}">
      <dgm:prSet/>
      <dgm:spPr/>
      <dgm:t>
        <a:bodyPr rtlCol="0"/>
        <a:lstStyle/>
        <a:p>
          <a:pPr rtl="0"/>
          <a:endParaRPr lang="en-GB" noProof="0" dirty="0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F4A375F-A05B-45C3-9731-23DBACB9FC02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BB4F9699-C9DE-46C4-A04B-CD52EF57D4C5}" type="presOf" srcId="{74020AF3-C700-4606-8917-C6A353D7963A}" destId="{881B8FEC-9D20-4669-BB2E-FA9CEA0BE5A9}" srcOrd="0" destOrd="0" presId="urn:microsoft.com/office/officeart/2005/8/layout/chevron1"/>
    <dgm:cxn modelId="{383A5CFE-2D64-4002-A7C0-1E621409BFD6}" type="presOf" srcId="{44156040-AF98-4F2C-9909-9F2439F6F588}" destId="{1C61A9A2-33F2-469B-8AC4-A104A5A98D78}" srcOrd="0" destOrd="0" presId="urn:microsoft.com/office/officeart/2005/8/layout/chevron1"/>
    <dgm:cxn modelId="{9E75EA9C-2122-47C1-897A-5BBDE8D78AC4}" type="presOf" srcId="{A8B05E70-CCF1-4080-8EEE-6873C9D4B630}" destId="{268F2328-4548-422B-9C65-80797E16B241}" srcOrd="0" destOrd="0" presId="urn:microsoft.com/office/officeart/2005/8/layout/chevron1"/>
    <dgm:cxn modelId="{37A858B6-D71C-4E86-A467-E8D17167DE19}" type="presOf" srcId="{42147153-A6C2-4177-BA7D-2ACCC2C1B2F7}" destId="{BDD0B0F7-A87C-4B5B-A4C3-4E4BE6EB0FE4}" srcOrd="0" destOrd="0" presId="urn:microsoft.com/office/officeart/2005/8/layout/chevron1"/>
    <dgm:cxn modelId="{EDA037DE-3D60-46A9-9DDB-074A05981F8D}" type="presParOf" srcId="{1C61A9A2-33F2-469B-8AC4-A104A5A98D78}" destId="{881B8FEC-9D20-4669-BB2E-FA9CEA0BE5A9}" srcOrd="0" destOrd="0" presId="urn:microsoft.com/office/officeart/2005/8/layout/chevron1"/>
    <dgm:cxn modelId="{8F2A48B2-4519-4F7D-931D-1EB2DDCF4663}" type="presParOf" srcId="{1C61A9A2-33F2-469B-8AC4-A104A5A98D78}" destId="{705DFC51-4C30-4A07-9F0C-6EB770961C6F}" srcOrd="1" destOrd="0" presId="urn:microsoft.com/office/officeart/2005/8/layout/chevron1"/>
    <dgm:cxn modelId="{A8C49188-74D0-46A6-A671-569711775D6B}" type="presParOf" srcId="{1C61A9A2-33F2-469B-8AC4-A104A5A98D78}" destId="{919A589F-F74A-40C3-BE88-AB8730BCAB04}" srcOrd="2" destOrd="0" presId="urn:microsoft.com/office/officeart/2005/8/layout/chevron1"/>
    <dgm:cxn modelId="{DF828B00-7F32-4A0D-9D43-9FD5AE3C854B}" type="presParOf" srcId="{1C61A9A2-33F2-469B-8AC4-A104A5A98D78}" destId="{01C6BCDE-530E-4D03-9CF5-9AB36CDC1FE1}" srcOrd="3" destOrd="0" presId="urn:microsoft.com/office/officeart/2005/8/layout/chevron1"/>
    <dgm:cxn modelId="{2FC0E474-8734-4209-BD6D-C297DEE76CB4}" type="presParOf" srcId="{1C61A9A2-33F2-469B-8AC4-A104A5A98D78}" destId="{268F2328-4548-422B-9C65-80797E16B241}" srcOrd="4" destOrd="0" presId="urn:microsoft.com/office/officeart/2005/8/layout/chevron1"/>
    <dgm:cxn modelId="{30A10B48-C159-4CE5-AFE2-9908BF17AD25}" type="presParOf" srcId="{1C61A9A2-33F2-469B-8AC4-A104A5A98D78}" destId="{8CB78EC1-7B74-4B6E-94C6-5F808A049A1F}" srcOrd="5" destOrd="0" presId="urn:microsoft.com/office/officeart/2005/8/layout/chevron1"/>
    <dgm:cxn modelId="{3065F5B9-06B1-4353-A251-703F2693DE95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653197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rtlCol="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noProof="0" dirty="0" smtClean="0"/>
            <a:t>Step 1 Title</a:t>
          </a:r>
          <a:endParaRPr lang="en-GB" sz="3300" kern="1200" noProof="0" dirty="0"/>
        </a:p>
      </dsp:txBody>
      <dsp:txXfrm>
        <a:off x="522955" y="1653197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653197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rtlCol="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noProof="0" dirty="0" smtClean="0"/>
            <a:t>Step 2 Title</a:t>
          </a:r>
          <a:endParaRPr lang="en-GB" sz="3300" kern="1200" noProof="0" dirty="0"/>
        </a:p>
      </dsp:txBody>
      <dsp:txXfrm>
        <a:off x="2856216" y="1653197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653197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rtlCol="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noProof="0" dirty="0" smtClean="0"/>
            <a:t>Step 3 Title</a:t>
          </a:r>
          <a:endParaRPr lang="en-GB" sz="3300" kern="1200" noProof="0" dirty="0"/>
        </a:p>
      </dsp:txBody>
      <dsp:txXfrm>
        <a:off x="5189476" y="1653197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653197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rtlCol="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noProof="0" dirty="0" smtClean="0"/>
            <a:t>Step 4 Title</a:t>
          </a:r>
          <a:endParaRPr lang="en-GB" sz="3300" kern="1200" noProof="0" dirty="0"/>
        </a:p>
      </dsp:txBody>
      <dsp:txXfrm>
        <a:off x="7522736" y="1653197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B1D018-BDCD-4C0E-ACF7-A77DFA45B507}" type="datetime1">
              <a:rPr lang="en-GB" smtClean="0"/>
              <a:t>31/03/2020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4F617-7A30-41D4-AB86-5D833C98E18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6846F-3C16-4975-9B14-1D6D8431735D}" type="datetime1">
              <a:rPr lang="en-GB" smtClean="0"/>
              <a:pPr/>
              <a:t>31/03/2020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 dirty="0" smtClean="0"/>
              <a:t>Click to edit Master text styles</a:t>
            </a:r>
          </a:p>
          <a:p>
            <a:pPr lvl="1" rtl="0"/>
            <a:r>
              <a:rPr lang="en-GB" noProof="0" dirty="0" smtClean="0"/>
              <a:t>Second level</a:t>
            </a:r>
          </a:p>
          <a:p>
            <a:pPr lvl="2" rtl="0"/>
            <a:r>
              <a:rPr lang="en-GB" noProof="0" dirty="0" smtClean="0"/>
              <a:t>Third level</a:t>
            </a:r>
          </a:p>
          <a:p>
            <a:pPr lvl="3" rtl="0"/>
            <a:r>
              <a:rPr lang="en-GB" noProof="0" dirty="0" smtClean="0"/>
              <a:t>Fourth level</a:t>
            </a:r>
          </a:p>
          <a:p>
            <a:pPr lvl="4" rtl="0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9A179D-2D27-49E2-B022-8EDDA2EFE682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n-GB" dirty="0" smtClean="0"/>
              <a:t>To replace this picture, just select and delete it. Then use the Insert Picture icon to replace it with one of your own!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B9A179D-2D27-49E2-B022-8EDDA2EFE68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082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381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407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746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8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835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675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822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608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745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164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407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31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en-GB" sz="1800" noProof="0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n-GB" sz="1800" noProof="0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 rtlCol="0"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 dirty="0" smtClean="0"/>
              <a:t>Click to edit Master text styles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E6CE82-1BBE-4198-9458-F31C9A0CB1FC}" type="datetime1">
              <a:rPr lang="en-GB" noProof="0" smtClean="0"/>
              <a:t>31/03/2020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 dirty="0" smtClean="0"/>
              <a:t>Click to edit Master text styles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6951D4-56DD-4779-A27F-F6354B7CCF51}" type="datetime1">
              <a:rPr lang="en-GB" noProof="0" smtClean="0"/>
              <a:t>31/03/2020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sz="1800" noProof="0" dirty="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sz="1800" noProof="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 dirty="0" smtClean="0"/>
              <a:t>Click to edit Master text styles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GB" noProof="0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 dirty="0" smtClean="0"/>
              <a:t>Click to edit Master text styles</a:t>
            </a:r>
          </a:p>
          <a:p>
            <a:pPr lvl="1" rtl="0"/>
            <a:r>
              <a:rPr lang="en-GB" noProof="0" dirty="0" smtClean="0"/>
              <a:t>Second level</a:t>
            </a:r>
          </a:p>
          <a:p>
            <a:pPr lvl="2" rtl="0"/>
            <a:r>
              <a:rPr lang="en-GB" noProof="0" dirty="0" smtClean="0"/>
              <a:t>Third level</a:t>
            </a:r>
          </a:p>
          <a:p>
            <a:pPr lvl="3" rtl="0"/>
            <a:r>
              <a:rPr lang="en-GB" noProof="0" dirty="0" smtClean="0"/>
              <a:t>Fourth level</a:t>
            </a:r>
          </a:p>
          <a:p>
            <a:pPr lvl="4" rtl="0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06E174-E4A8-45D8-8E52-174F97477D58}" type="datetime1">
              <a:rPr lang="en-GB" noProof="0" smtClean="0"/>
              <a:t>31/03/2020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 rtlCol="0"/>
          <a:lstStyle/>
          <a:p>
            <a:pPr rt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 rtlCol="0"/>
          <a:lstStyle/>
          <a:p>
            <a:pPr lvl="0" rtl="0"/>
            <a:r>
              <a:rPr lang="en-GB" noProof="0" dirty="0" smtClean="0"/>
              <a:t>Click to edit Master text styles</a:t>
            </a:r>
          </a:p>
          <a:p>
            <a:pPr lvl="1" rtl="0"/>
            <a:r>
              <a:rPr lang="en-GB" noProof="0" dirty="0" smtClean="0"/>
              <a:t>Second level</a:t>
            </a:r>
          </a:p>
          <a:p>
            <a:pPr lvl="2" rtl="0"/>
            <a:r>
              <a:rPr lang="en-GB" noProof="0" dirty="0" smtClean="0"/>
              <a:t>Third level</a:t>
            </a:r>
          </a:p>
          <a:p>
            <a:pPr lvl="3" rtl="0"/>
            <a:r>
              <a:rPr lang="en-GB" noProof="0" dirty="0" smtClean="0"/>
              <a:t>Fourth level</a:t>
            </a:r>
          </a:p>
          <a:p>
            <a:pPr lvl="4" rtl="0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898E9D-18BF-492C-8A94-B9A13B4CA24A}" type="datetime1">
              <a:rPr lang="en-GB" noProof="0" smtClean="0"/>
              <a:t>31/03/2020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GB" noProof="0" dirty="0" smtClean="0"/>
              <a:t>Click to edit Master text styles</a:t>
            </a:r>
          </a:p>
          <a:p>
            <a:pPr lvl="1" rtl="0"/>
            <a:r>
              <a:rPr lang="en-GB" noProof="0" dirty="0" smtClean="0"/>
              <a:t>Second level</a:t>
            </a:r>
          </a:p>
          <a:p>
            <a:pPr lvl="2" rtl="0"/>
            <a:r>
              <a:rPr lang="en-GB" noProof="0" dirty="0" smtClean="0"/>
              <a:t>Third level</a:t>
            </a:r>
          </a:p>
          <a:p>
            <a:pPr lvl="3" rtl="0"/>
            <a:r>
              <a:rPr lang="en-GB" noProof="0" dirty="0" smtClean="0"/>
              <a:t>Fourth level</a:t>
            </a:r>
          </a:p>
          <a:p>
            <a:pPr lvl="4" rtl="0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E303EE-2D6D-4C45-835B-D34EC05A1C09}" type="datetime1">
              <a:rPr lang="en-GB" noProof="0" smtClean="0"/>
              <a:t>31/03/2020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sz="1800" noProof="0" dirty="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n-GB" sz="1800" noProof="0" dirty="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rt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sz="1800" noProof="0" dirty="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n-GB" sz="1800" noProof="0" dirty="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n-GB" sz="1800" noProof="0" dirty="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n-GB" sz="180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rtlCol="0"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 dirty="0" smtClean="0"/>
              <a:t>Click to edit Master text styles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lvl="0" rtl="0"/>
            <a:r>
              <a:rPr lang="en-GB" noProof="0" dirty="0" smtClean="0"/>
              <a:t>Click to edit Master text styles</a:t>
            </a:r>
          </a:p>
          <a:p>
            <a:pPr lvl="1" rtl="0"/>
            <a:r>
              <a:rPr lang="en-GB" noProof="0" dirty="0" smtClean="0"/>
              <a:t>Second level</a:t>
            </a:r>
          </a:p>
          <a:p>
            <a:pPr lvl="2" rtl="0"/>
            <a:r>
              <a:rPr lang="en-GB" noProof="0" dirty="0" smtClean="0"/>
              <a:t>Third level</a:t>
            </a:r>
          </a:p>
          <a:p>
            <a:pPr lvl="3" rtl="0"/>
            <a:r>
              <a:rPr lang="en-GB" noProof="0" dirty="0" smtClean="0"/>
              <a:t>Fourth level</a:t>
            </a:r>
          </a:p>
          <a:p>
            <a:pPr lvl="4" rtl="0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 rtlCol="0"/>
          <a:lstStyle/>
          <a:p>
            <a:pPr lvl="0" rtl="0"/>
            <a:r>
              <a:rPr lang="en-GB" noProof="0" dirty="0" smtClean="0"/>
              <a:t>Click to edit Master text styles</a:t>
            </a:r>
          </a:p>
          <a:p>
            <a:pPr lvl="1" rtl="0"/>
            <a:r>
              <a:rPr lang="en-GB" noProof="0" dirty="0" smtClean="0"/>
              <a:t>Second level</a:t>
            </a:r>
          </a:p>
          <a:p>
            <a:pPr lvl="2" rtl="0"/>
            <a:r>
              <a:rPr lang="en-GB" noProof="0" dirty="0" smtClean="0"/>
              <a:t>Third level</a:t>
            </a:r>
          </a:p>
          <a:p>
            <a:pPr lvl="3" rtl="0"/>
            <a:r>
              <a:rPr lang="en-GB" noProof="0" dirty="0" smtClean="0"/>
              <a:t>Fourth level</a:t>
            </a:r>
          </a:p>
          <a:p>
            <a:pPr lvl="4" rtl="0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2D7DC6-A9F6-4F20-88A6-A0443EC01940}" type="datetime1">
              <a:rPr lang="en-GB" noProof="0" smtClean="0"/>
              <a:t>31/03/2020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/>
          <a:p>
            <a:pPr rt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rtlCol="0"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 dirty="0" smtClean="0"/>
              <a:t>Click to edit Master text styles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 rtlCol="0"/>
          <a:lstStyle/>
          <a:p>
            <a:pPr lvl="0" rtl="0"/>
            <a:r>
              <a:rPr lang="en-GB" noProof="0" dirty="0" smtClean="0"/>
              <a:t>Click to edit Master text styles</a:t>
            </a:r>
          </a:p>
          <a:p>
            <a:pPr lvl="1" rtl="0"/>
            <a:r>
              <a:rPr lang="en-GB" noProof="0" dirty="0" smtClean="0"/>
              <a:t>Second level</a:t>
            </a:r>
          </a:p>
          <a:p>
            <a:pPr lvl="2" rtl="0"/>
            <a:r>
              <a:rPr lang="en-GB" noProof="0" dirty="0" smtClean="0"/>
              <a:t>Third level</a:t>
            </a:r>
          </a:p>
          <a:p>
            <a:pPr lvl="3" rtl="0"/>
            <a:r>
              <a:rPr lang="en-GB" noProof="0" dirty="0" smtClean="0"/>
              <a:t>Fourth level</a:t>
            </a:r>
          </a:p>
          <a:p>
            <a:pPr lvl="4" rtl="0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rtlCol="0"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 dirty="0" smtClean="0"/>
              <a:t>Click to edit Master text styles</a:t>
            </a:r>
            <a:endParaRPr lang="en-GB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 rtlCol="0"/>
          <a:lstStyle/>
          <a:p>
            <a:pPr lvl="0" rtl="0"/>
            <a:r>
              <a:rPr lang="en-GB" noProof="0" dirty="0" smtClean="0"/>
              <a:t>Click to edit Master text styles</a:t>
            </a:r>
          </a:p>
          <a:p>
            <a:pPr lvl="1" rtl="0"/>
            <a:r>
              <a:rPr lang="en-GB" noProof="0" dirty="0" smtClean="0"/>
              <a:t>Second level</a:t>
            </a:r>
          </a:p>
          <a:p>
            <a:pPr lvl="2" rtl="0"/>
            <a:r>
              <a:rPr lang="en-GB" noProof="0" dirty="0" smtClean="0"/>
              <a:t>Third level</a:t>
            </a:r>
          </a:p>
          <a:p>
            <a:pPr lvl="3" rtl="0"/>
            <a:r>
              <a:rPr lang="en-GB" noProof="0" dirty="0" smtClean="0"/>
              <a:t>Fourth level</a:t>
            </a:r>
          </a:p>
          <a:p>
            <a:pPr lvl="4" rtl="0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AD8C18-20D2-4E70-9A4E-A7BD882CACF8}" type="datetime1">
              <a:rPr lang="en-GB" noProof="0" smtClean="0"/>
              <a:t>31/03/2020</a:t>
            </a:fld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7031F-00DA-48EA-AA00-12298997E3DC}" type="datetime1">
              <a:rPr lang="en-GB" noProof="0" smtClean="0"/>
              <a:t>31/03/2020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256F6C-4851-4B6E-9047-5ACCF91DAE29}" type="datetime1">
              <a:rPr lang="en-GB" noProof="0" smtClean="0"/>
              <a:t>31/03/2020</a:t>
            </a:fld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GB" noProof="0" dirty="0" smtClean="0"/>
              <a:t>Click to edit Master text styles</a:t>
            </a:r>
          </a:p>
          <a:p>
            <a:pPr lvl="1" rtl="0"/>
            <a:r>
              <a:rPr lang="en-GB" noProof="0" dirty="0" smtClean="0"/>
              <a:t>Second level</a:t>
            </a:r>
          </a:p>
          <a:p>
            <a:pPr lvl="2" rtl="0"/>
            <a:r>
              <a:rPr lang="en-GB" noProof="0" dirty="0" smtClean="0"/>
              <a:t>Third level</a:t>
            </a:r>
          </a:p>
          <a:p>
            <a:pPr lvl="3" rtl="0"/>
            <a:r>
              <a:rPr lang="en-GB" noProof="0" dirty="0" smtClean="0"/>
              <a:t>Fourth level</a:t>
            </a:r>
          </a:p>
          <a:p>
            <a:pPr lvl="4" rtl="0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 dirty="0" smtClean="0"/>
              <a:t>Click to edit Master text styles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B45A81-5353-4967-8082-50931B09EE1E}" type="datetime1">
              <a:rPr lang="en-GB" noProof="0" smtClean="0"/>
              <a:t>31/03/2020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 dirty="0" smtClean="0"/>
              <a:t>Click to edit Master text styles</a:t>
            </a:r>
          </a:p>
          <a:p>
            <a:pPr lvl="1" rtl="0"/>
            <a:r>
              <a:rPr lang="en-GB" noProof="0" dirty="0" smtClean="0"/>
              <a:t>Second level</a:t>
            </a:r>
          </a:p>
          <a:p>
            <a:pPr lvl="2" rtl="0"/>
            <a:r>
              <a:rPr lang="en-GB" noProof="0" dirty="0" smtClean="0"/>
              <a:t>Third level</a:t>
            </a:r>
          </a:p>
          <a:p>
            <a:pPr lvl="3" rtl="0"/>
            <a:r>
              <a:rPr lang="en-GB" noProof="0" dirty="0" smtClean="0"/>
              <a:t>Fourth level</a:t>
            </a:r>
          </a:p>
          <a:p>
            <a:pPr lvl="4" rtl="0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4951C479-717E-4E89-8D9F-D3CC1393A09B}" type="datetime1">
              <a:rPr lang="en-GB" noProof="0" smtClean="0"/>
              <a:t>31/03/2020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A7F8E3F6-DE14-48B2-B2BC-6FABA9630FB8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GB" dirty="0" smtClean="0"/>
              <a:t>Title with Picture Layout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n-GB" dirty="0" smtClean="0"/>
              <a:t>Subtitle</a:t>
            </a:r>
            <a:endParaRPr lang="en-GB" dirty="0"/>
          </a:p>
        </p:txBody>
      </p:sp>
      <p:pic>
        <p:nvPicPr>
          <p:cNvPr id="5" name="Picture Placeholder 4" descr="City street with motion blur" title="Sample Picture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34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4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92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1888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dirty="0" smtClean="0"/>
              <a:t>Title and Content Layout with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n-GB" dirty="0" smtClean="0"/>
              <a:t>Add your first bullet point here</a:t>
            </a:r>
          </a:p>
          <a:p>
            <a:pPr rtl="0"/>
            <a:r>
              <a:rPr lang="en-GB" dirty="0" smtClean="0"/>
              <a:t>Add your second bullet point here</a:t>
            </a:r>
          </a:p>
          <a:p>
            <a:pPr rtl="0"/>
            <a:r>
              <a:rPr lang="en-GB" dirty="0" smtClean="0"/>
              <a:t>Add your third bullet point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dirty="0" smtClean="0"/>
              <a:t>Title and Content Layout with Chart</a:t>
            </a:r>
            <a:endParaRPr lang="en-GB" dirty="0"/>
          </a:p>
        </p:txBody>
      </p:sp>
      <p:graphicFrame>
        <p:nvGraphicFramePr>
          <p:cNvPr id="7" name="Content Placeholder 6" descr="Clustered Column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669531"/>
              </p:ext>
            </p:extLst>
          </p:nvPr>
        </p:nvGraphicFramePr>
        <p:xfrm>
          <a:off x="1295400" y="1828800"/>
          <a:ext cx="9601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423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dirty="0" smtClean="0"/>
              <a:t>Two Content Layout with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en-GB" dirty="0" smtClean="0"/>
              <a:t>First bullet point here</a:t>
            </a:r>
          </a:p>
          <a:p>
            <a:pPr rtl="0"/>
            <a:r>
              <a:rPr lang="en-GB" dirty="0" smtClean="0"/>
              <a:t>Second bullet point here</a:t>
            </a:r>
          </a:p>
          <a:p>
            <a:pPr rtl="0"/>
            <a:r>
              <a:rPr lang="en-GB" dirty="0" smtClean="0"/>
              <a:t>Third bullet point here</a:t>
            </a:r>
            <a:endParaRPr lang="en-GB" dirty="0"/>
          </a:p>
        </p:txBody>
      </p:sp>
      <p:graphicFrame>
        <p:nvGraphicFramePr>
          <p:cNvPr id="5" name="Content Placeholder 4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84160840"/>
              </p:ext>
            </p:extLst>
          </p:nvPr>
        </p:nvGraphicFramePr>
        <p:xfrm>
          <a:off x="6324600" y="1828800"/>
          <a:ext cx="4572000" cy="229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4675">
                <a:tc>
                  <a:txBody>
                    <a:bodyPr/>
                    <a:lstStyle/>
                    <a:p>
                      <a:pPr algn="ctr" rtl="0"/>
                      <a:endParaRPr lang="en-GB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noProof="0" dirty="0" smtClean="0"/>
                        <a:t>Group A</a:t>
                      </a:r>
                      <a:endParaRPr lang="en-GB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noProof="0" dirty="0" smtClean="0"/>
                        <a:t>Group B</a:t>
                      </a:r>
                      <a:endParaRPr lang="en-GB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algn="ctr" rtl="0"/>
                      <a:r>
                        <a:rPr lang="en-GB" noProof="0" dirty="0" smtClean="0"/>
                        <a:t>Class 1</a:t>
                      </a:r>
                      <a:endParaRPr lang="en-GB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noProof="0" dirty="0" smtClean="0"/>
                        <a:t>82</a:t>
                      </a:r>
                      <a:endParaRPr lang="en-GB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noProof="0" dirty="0" smtClean="0"/>
                        <a:t>95</a:t>
                      </a:r>
                      <a:endParaRPr lang="en-GB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algn="ctr" rtl="0"/>
                      <a:r>
                        <a:rPr lang="en-GB" noProof="0" dirty="0" smtClean="0"/>
                        <a:t>Class 2</a:t>
                      </a:r>
                      <a:endParaRPr lang="en-GB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noProof="0" dirty="0" smtClean="0"/>
                        <a:t>76</a:t>
                      </a:r>
                      <a:endParaRPr lang="en-GB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noProof="0" dirty="0" smtClean="0"/>
                        <a:t>88</a:t>
                      </a:r>
                      <a:endParaRPr lang="en-GB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algn="ctr" rtl="0"/>
                      <a:r>
                        <a:rPr lang="en-GB" noProof="0" dirty="0" smtClean="0"/>
                        <a:t>Class 3</a:t>
                      </a:r>
                      <a:endParaRPr lang="en-GB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noProof="0" dirty="0" smtClean="0"/>
                        <a:t>84</a:t>
                      </a:r>
                      <a:endParaRPr lang="en-GB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noProof="0" dirty="0" smtClean="0"/>
                        <a:t>90</a:t>
                      </a:r>
                      <a:endParaRPr lang="en-GB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dirty="0" smtClean="0"/>
              <a:t>Title and Content Layout with SmartArt</a:t>
            </a:r>
            <a:endParaRPr lang="en-GB" dirty="0"/>
          </a:p>
        </p:txBody>
      </p:sp>
      <p:graphicFrame>
        <p:nvGraphicFramePr>
          <p:cNvPr id="6" name="Content Placeholder 5" descr="Basic Chevron Proces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836396"/>
              </p:ext>
            </p:extLst>
          </p:nvPr>
        </p:nvGraphicFramePr>
        <p:xfrm>
          <a:off x="1295400" y="1828800"/>
          <a:ext cx="9601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67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77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1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72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.potx" id="{FE35DD5A-B687-4161-B4D9-35484B75A379}" vid="{5DB76398-B2EF-4269-B3B2-C0E4C29F3554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125</Words>
  <PresentationFormat>Widescreen</PresentationFormat>
  <Paragraphs>41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Book Antiqua</vt:lpstr>
      <vt:lpstr>Sales Direction 16X9</vt:lpstr>
      <vt:lpstr>Title with Picture Layout</vt:lpstr>
      <vt:lpstr>Title and Content Layout with List</vt:lpstr>
      <vt:lpstr>Title and Content Layout with Chart</vt:lpstr>
      <vt:lpstr>Two Content Layout with Table</vt:lpstr>
      <vt:lpstr>Title and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2012-08-30T21:52:00Z</dcterms:created>
  <dcterms:modified xsi:type="dcterms:W3CDTF">2020-03-31T07:44:25Z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