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</p:sldIdLst>
  <p:sldSz cx="12192000" cy="6858000"/>
  <p:notesSz cx="6858000" cy="9144000"/>
  <p:custDataLst>
    <p:tags r:id="rId15"/>
  </p:custDataLst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6" autoAdjust="0"/>
    <p:restoredTop sz="94629" autoAdjust="0"/>
  </p:normalViewPr>
  <p:slideViewPr>
    <p:cSldViewPr showGuides="1">
      <p:cViewPr varScale="1">
        <p:scale>
          <a:sx n="109" d="100"/>
          <a:sy n="109" d="100"/>
        </p:scale>
        <p:origin x="85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3-4815-BDCC-2A93E6C624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F3-4815-BDCC-2A93E6C624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F3-4815-BDCC-2A93E6C62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03141384"/>
        <c:axId val="203141776"/>
      </c:barChart>
      <c:catAx>
        <c:axId val="20314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197" b="0" i="0" u="none" strike="noStrike" kern="1200" cap="none" spc="20" normalizeH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41776"/>
        <c:crosses val="autoZero"/>
        <c:auto val="1"/>
        <c:lblAlgn val="ctr"/>
        <c:lblOffset val="100"/>
        <c:noMultiLvlLbl val="0"/>
      </c:catAx>
      <c:valAx>
        <c:axId val="20314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197" b="0" i="0" u="none" strike="noStrike" kern="1200" spc="2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4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197" b="0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GB" noProof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2B57A-F014-40B3-A5EC-DADC3EAF41BA}" type="doc">
      <dgm:prSet loTypeId="urn:microsoft.com/office/officeart/2009/3/layout/CircleRelationship" loCatId="relationship" qsTypeId="urn:microsoft.com/office/officeart/2005/8/quickstyle/simple3" qsCatId="simple" csTypeId="urn:microsoft.com/office/officeart/2005/8/colors/accent1_5" csCatId="accent1" phldr="1"/>
      <dgm:spPr/>
      <dgm:t>
        <a:bodyPr rtlCol="0"/>
        <a:lstStyle/>
        <a:p>
          <a:pPr rtl="0"/>
          <a:endParaRPr lang="en-US"/>
        </a:p>
      </dgm:t>
    </dgm:pt>
    <dgm:pt modelId="{46F951D7-6E5F-4AA4-B056-66597C584DBC}">
      <dgm:prSet phldrT="[Text]"/>
      <dgm:spPr/>
      <dgm:t>
        <a:bodyPr rtlCol="0"/>
        <a:lstStyle/>
        <a:p>
          <a:pPr rtl="0"/>
          <a:r>
            <a:rPr lang="en-GB" noProof="0" dirty="0" smtClean="0"/>
            <a:t>Group A</a:t>
          </a:r>
          <a:endParaRPr lang="en-GB" noProof="0" dirty="0"/>
        </a:p>
      </dgm:t>
    </dgm:pt>
    <dgm:pt modelId="{BB665518-F4CB-4664-8A91-1E04EA8115F9}" type="parTrans" cxnId="{B4031DDF-EDF8-492F-84E9-5C17AB3F3F23}">
      <dgm:prSet/>
      <dgm:spPr/>
      <dgm:t>
        <a:bodyPr rtlCol="0"/>
        <a:lstStyle/>
        <a:p>
          <a:pPr rtl="0"/>
          <a:endParaRPr lang="en-GB" noProof="0" dirty="0"/>
        </a:p>
      </dgm:t>
    </dgm:pt>
    <dgm:pt modelId="{06B0F2FE-104F-4F28-9B99-50E01924EF37}" type="sibTrans" cxnId="{B4031DDF-EDF8-492F-84E9-5C17AB3F3F23}">
      <dgm:prSet/>
      <dgm:spPr/>
      <dgm:t>
        <a:bodyPr rtlCol="0"/>
        <a:lstStyle/>
        <a:p>
          <a:pPr rtl="0"/>
          <a:endParaRPr lang="en-GB" noProof="0" dirty="0"/>
        </a:p>
      </dgm:t>
    </dgm:pt>
    <dgm:pt modelId="{824BAAC3-F14D-477D-A652-FB17A4290F53}">
      <dgm:prSet phldrT="[Text]"/>
      <dgm:spPr/>
      <dgm:t>
        <a:bodyPr rtlCol="0"/>
        <a:lstStyle/>
        <a:p>
          <a:pPr rtl="0"/>
          <a:r>
            <a:rPr lang="en-GB" noProof="0" dirty="0" smtClean="0"/>
            <a:t>Group B</a:t>
          </a:r>
          <a:endParaRPr lang="en-GB" noProof="0" dirty="0"/>
        </a:p>
      </dgm:t>
    </dgm:pt>
    <dgm:pt modelId="{5E315F99-3E4B-4704-B953-5CB3CAD7A6CF}" type="parTrans" cxnId="{53A8BD7F-EBC0-4B81-B9A6-293A26E2BC02}">
      <dgm:prSet/>
      <dgm:spPr/>
      <dgm:t>
        <a:bodyPr rtlCol="0"/>
        <a:lstStyle/>
        <a:p>
          <a:pPr rtl="0"/>
          <a:endParaRPr lang="en-GB" noProof="0" dirty="0"/>
        </a:p>
      </dgm:t>
    </dgm:pt>
    <dgm:pt modelId="{25C5FD39-215B-4E4C-B973-6B73F257F7D9}" type="sibTrans" cxnId="{53A8BD7F-EBC0-4B81-B9A6-293A26E2BC02}">
      <dgm:prSet/>
      <dgm:spPr/>
      <dgm:t>
        <a:bodyPr rtlCol="0"/>
        <a:lstStyle/>
        <a:p>
          <a:pPr rtl="0"/>
          <a:endParaRPr lang="en-GB" noProof="0" dirty="0"/>
        </a:p>
      </dgm:t>
    </dgm:pt>
    <dgm:pt modelId="{C6736D8B-F045-429E-978A-DE0288C000E4}">
      <dgm:prSet phldrT="[Text]"/>
      <dgm:spPr/>
      <dgm:t>
        <a:bodyPr rtlCol="0"/>
        <a:lstStyle/>
        <a:p>
          <a:pPr rtl="0"/>
          <a:r>
            <a:rPr lang="en-GB" noProof="0" dirty="0" smtClean="0"/>
            <a:t>Group C</a:t>
          </a:r>
          <a:endParaRPr lang="en-GB" noProof="0" dirty="0"/>
        </a:p>
      </dgm:t>
    </dgm:pt>
    <dgm:pt modelId="{5F7604CA-8C92-4677-A8F9-C378134B90F2}" type="parTrans" cxnId="{0FFEBEA5-EC9C-4D31-8358-A8747A16FA9F}">
      <dgm:prSet/>
      <dgm:spPr/>
      <dgm:t>
        <a:bodyPr rtlCol="0"/>
        <a:lstStyle/>
        <a:p>
          <a:pPr rtl="0"/>
          <a:endParaRPr lang="en-GB" noProof="0" dirty="0"/>
        </a:p>
      </dgm:t>
    </dgm:pt>
    <dgm:pt modelId="{ED1E4604-D1A8-49F1-BA13-DA4B6C489FBB}" type="sibTrans" cxnId="{0FFEBEA5-EC9C-4D31-8358-A8747A16FA9F}">
      <dgm:prSet/>
      <dgm:spPr/>
      <dgm:t>
        <a:bodyPr rtlCol="0"/>
        <a:lstStyle/>
        <a:p>
          <a:pPr rtl="0"/>
          <a:endParaRPr lang="en-GB" noProof="0" dirty="0"/>
        </a:p>
      </dgm:t>
    </dgm:pt>
    <dgm:pt modelId="{EFE1E7E5-4EC9-488E-BEE0-202FEBE402D4}" type="pres">
      <dgm:prSet presAssocID="{5372B57A-F014-40B3-A5EC-DADC3EAF41BA}" presName="Name0" presStyleCnt="0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0BFBC9C9-180F-4080-8742-117BD70F2433}" type="pres">
      <dgm:prSet presAssocID="{46F951D7-6E5F-4AA4-B056-66597C584DBC}" presName="Parent" presStyleLbl="node0" presStyleIdx="0" presStyleCnt="1">
        <dgm:presLayoutVars>
          <dgm:chMax val="5"/>
          <dgm:chPref val="5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0F0DF86-1BA4-42DB-9A21-C011673ECFD8}" type="pres">
      <dgm:prSet presAssocID="{46F951D7-6E5F-4AA4-B056-66597C584DBC}" presName="Accent1" presStyleLbl="node1" presStyleIdx="0" presStyleCnt="13"/>
      <dgm:spPr/>
    </dgm:pt>
    <dgm:pt modelId="{A584A877-1B16-4CD3-9057-203230C80C1F}" type="pres">
      <dgm:prSet presAssocID="{46F951D7-6E5F-4AA4-B056-66597C584DBC}" presName="Accent2" presStyleLbl="node1" presStyleIdx="1" presStyleCnt="13"/>
      <dgm:spPr/>
    </dgm:pt>
    <dgm:pt modelId="{8FD78FC5-50F3-489B-B3D6-A5EBE678C7C4}" type="pres">
      <dgm:prSet presAssocID="{46F951D7-6E5F-4AA4-B056-66597C584DBC}" presName="Accent3" presStyleLbl="node1" presStyleIdx="2" presStyleCnt="13"/>
      <dgm:spPr/>
    </dgm:pt>
    <dgm:pt modelId="{DE8C8BAA-1C15-438B-9288-F88FBBDDDE8F}" type="pres">
      <dgm:prSet presAssocID="{46F951D7-6E5F-4AA4-B056-66597C584DBC}" presName="Accent4" presStyleLbl="node1" presStyleIdx="3" presStyleCnt="13"/>
      <dgm:spPr/>
    </dgm:pt>
    <dgm:pt modelId="{2089622D-D9F3-495C-842B-C16A32D55730}" type="pres">
      <dgm:prSet presAssocID="{46F951D7-6E5F-4AA4-B056-66597C584DBC}" presName="Accent5" presStyleLbl="node1" presStyleIdx="4" presStyleCnt="13"/>
      <dgm:spPr/>
    </dgm:pt>
    <dgm:pt modelId="{73605ABD-C782-4E0E-B491-F4872FDA54BD}" type="pres">
      <dgm:prSet presAssocID="{46F951D7-6E5F-4AA4-B056-66597C584DBC}" presName="Accent6" presStyleLbl="node1" presStyleIdx="5" presStyleCnt="13"/>
      <dgm:spPr/>
    </dgm:pt>
    <dgm:pt modelId="{A58F5BAE-737C-4966-A2FA-67224E4E9243}" type="pres">
      <dgm:prSet presAssocID="{824BAAC3-F14D-477D-A652-FB17A4290F53}" presName="Child1" presStyleLbl="node1" presStyleIdx="6" presStyleCnt="13">
        <dgm:presLayoutVars>
          <dgm:chMax val="0"/>
          <dgm:chPref val="0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B1FB3728-731C-495D-92F4-810FA1C84230}" type="pres">
      <dgm:prSet presAssocID="{824BAAC3-F14D-477D-A652-FB17A4290F53}" presName="Accent7" presStyleCnt="0"/>
      <dgm:spPr/>
    </dgm:pt>
    <dgm:pt modelId="{6A08B149-93A3-4C6F-9A47-F6A43B335FF6}" type="pres">
      <dgm:prSet presAssocID="{824BAAC3-F14D-477D-A652-FB17A4290F53}" presName="AccentHold1" presStyleLbl="node1" presStyleIdx="7" presStyleCnt="13"/>
      <dgm:spPr/>
    </dgm:pt>
    <dgm:pt modelId="{0EB3CC55-5338-4DD9-85A5-22A72B408FC1}" type="pres">
      <dgm:prSet presAssocID="{824BAAC3-F14D-477D-A652-FB17A4290F53}" presName="Accent8" presStyleCnt="0"/>
      <dgm:spPr/>
    </dgm:pt>
    <dgm:pt modelId="{A1860FDF-A174-4CBB-A3C5-68E37343F4BF}" type="pres">
      <dgm:prSet presAssocID="{824BAAC3-F14D-477D-A652-FB17A4290F53}" presName="AccentHold2" presStyleLbl="node1" presStyleIdx="8" presStyleCnt="13"/>
      <dgm:spPr/>
    </dgm:pt>
    <dgm:pt modelId="{721B4F9A-2091-44AC-B9C1-F89E503D0E05}" type="pres">
      <dgm:prSet presAssocID="{C6736D8B-F045-429E-978A-DE0288C000E4}" presName="Child2" presStyleLbl="node1" presStyleIdx="9" presStyleCnt="13">
        <dgm:presLayoutVars>
          <dgm:chMax val="0"/>
          <dgm:chPref val="0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928AF51-643E-4D2D-AB1F-3A549474FA3A}" type="pres">
      <dgm:prSet presAssocID="{C6736D8B-F045-429E-978A-DE0288C000E4}" presName="Accent9" presStyleCnt="0"/>
      <dgm:spPr/>
    </dgm:pt>
    <dgm:pt modelId="{83976CA0-CE21-49A5-9646-77EF84D3B35A}" type="pres">
      <dgm:prSet presAssocID="{C6736D8B-F045-429E-978A-DE0288C000E4}" presName="AccentHold1" presStyleLbl="node1" presStyleIdx="10" presStyleCnt="13"/>
      <dgm:spPr/>
    </dgm:pt>
    <dgm:pt modelId="{8A084601-D363-4F23-BB9E-F8F87C47EBEC}" type="pres">
      <dgm:prSet presAssocID="{C6736D8B-F045-429E-978A-DE0288C000E4}" presName="Accent10" presStyleCnt="0"/>
      <dgm:spPr/>
    </dgm:pt>
    <dgm:pt modelId="{C8B9FDCE-4D0D-4C8C-B4C2-CC28FC313D30}" type="pres">
      <dgm:prSet presAssocID="{C6736D8B-F045-429E-978A-DE0288C000E4}" presName="AccentHold2" presStyleLbl="node1" presStyleIdx="11" presStyleCnt="13"/>
      <dgm:spPr/>
    </dgm:pt>
    <dgm:pt modelId="{A6C76812-B5FB-427D-BEF5-DA874CA18710}" type="pres">
      <dgm:prSet presAssocID="{C6736D8B-F045-429E-978A-DE0288C000E4}" presName="Accent11" presStyleCnt="0"/>
      <dgm:spPr/>
    </dgm:pt>
    <dgm:pt modelId="{FDDCFB1C-D008-46B6-A136-3247B5371653}" type="pres">
      <dgm:prSet presAssocID="{C6736D8B-F045-429E-978A-DE0288C000E4}" presName="AccentHold3" presStyleLbl="node1" presStyleIdx="12" presStyleCnt="13"/>
      <dgm:spPr/>
    </dgm:pt>
  </dgm:ptLst>
  <dgm:cxnLst>
    <dgm:cxn modelId="{E24E2FE0-70E7-4153-8814-C81D029C5734}" type="presOf" srcId="{824BAAC3-F14D-477D-A652-FB17A4290F53}" destId="{A58F5BAE-737C-4966-A2FA-67224E4E9243}" srcOrd="0" destOrd="0" presId="urn:microsoft.com/office/officeart/2009/3/layout/CircleRelationship"/>
    <dgm:cxn modelId="{53A8BD7F-EBC0-4B81-B9A6-293A26E2BC02}" srcId="{46F951D7-6E5F-4AA4-B056-66597C584DBC}" destId="{824BAAC3-F14D-477D-A652-FB17A4290F53}" srcOrd="0" destOrd="0" parTransId="{5E315F99-3E4B-4704-B953-5CB3CAD7A6CF}" sibTransId="{25C5FD39-215B-4E4C-B973-6B73F257F7D9}"/>
    <dgm:cxn modelId="{4B4E2D0A-8150-4FF4-BD56-699495CB2B50}" type="presOf" srcId="{5372B57A-F014-40B3-A5EC-DADC3EAF41BA}" destId="{EFE1E7E5-4EC9-488E-BEE0-202FEBE402D4}" srcOrd="0" destOrd="0" presId="urn:microsoft.com/office/officeart/2009/3/layout/CircleRelationship"/>
    <dgm:cxn modelId="{D253490B-7C64-4DB7-AA5C-2ADB753A8A40}" type="presOf" srcId="{C6736D8B-F045-429E-978A-DE0288C000E4}" destId="{721B4F9A-2091-44AC-B9C1-F89E503D0E05}" srcOrd="0" destOrd="0" presId="urn:microsoft.com/office/officeart/2009/3/layout/CircleRelationship"/>
    <dgm:cxn modelId="{4F3CEEF9-520D-4B35-A808-5F3F72026C6F}" type="presOf" srcId="{46F951D7-6E5F-4AA4-B056-66597C584DBC}" destId="{0BFBC9C9-180F-4080-8742-117BD70F2433}" srcOrd="0" destOrd="0" presId="urn:microsoft.com/office/officeart/2009/3/layout/CircleRelationship"/>
    <dgm:cxn modelId="{B4031DDF-EDF8-492F-84E9-5C17AB3F3F23}" srcId="{5372B57A-F014-40B3-A5EC-DADC3EAF41BA}" destId="{46F951D7-6E5F-4AA4-B056-66597C584DBC}" srcOrd="0" destOrd="0" parTransId="{BB665518-F4CB-4664-8A91-1E04EA8115F9}" sibTransId="{06B0F2FE-104F-4F28-9B99-50E01924EF37}"/>
    <dgm:cxn modelId="{0FFEBEA5-EC9C-4D31-8358-A8747A16FA9F}" srcId="{46F951D7-6E5F-4AA4-B056-66597C584DBC}" destId="{C6736D8B-F045-429E-978A-DE0288C000E4}" srcOrd="1" destOrd="0" parTransId="{5F7604CA-8C92-4677-A8F9-C378134B90F2}" sibTransId="{ED1E4604-D1A8-49F1-BA13-DA4B6C489FBB}"/>
    <dgm:cxn modelId="{51BC6872-45F4-4070-99AF-92EE7F2802F2}" type="presParOf" srcId="{EFE1E7E5-4EC9-488E-BEE0-202FEBE402D4}" destId="{0BFBC9C9-180F-4080-8742-117BD70F2433}" srcOrd="0" destOrd="0" presId="urn:microsoft.com/office/officeart/2009/3/layout/CircleRelationship"/>
    <dgm:cxn modelId="{6F98AA84-C753-4098-A500-8A00790080BA}" type="presParOf" srcId="{EFE1E7E5-4EC9-488E-BEE0-202FEBE402D4}" destId="{F0F0DF86-1BA4-42DB-9A21-C011673ECFD8}" srcOrd="1" destOrd="0" presId="urn:microsoft.com/office/officeart/2009/3/layout/CircleRelationship"/>
    <dgm:cxn modelId="{2B093A7E-3F3D-4748-AEA0-C7E470333008}" type="presParOf" srcId="{EFE1E7E5-4EC9-488E-BEE0-202FEBE402D4}" destId="{A584A877-1B16-4CD3-9057-203230C80C1F}" srcOrd="2" destOrd="0" presId="urn:microsoft.com/office/officeart/2009/3/layout/CircleRelationship"/>
    <dgm:cxn modelId="{F1038BD7-6AD3-4400-BAA9-129815E31907}" type="presParOf" srcId="{EFE1E7E5-4EC9-488E-BEE0-202FEBE402D4}" destId="{8FD78FC5-50F3-489B-B3D6-A5EBE678C7C4}" srcOrd="3" destOrd="0" presId="urn:microsoft.com/office/officeart/2009/3/layout/CircleRelationship"/>
    <dgm:cxn modelId="{82A2853C-69B2-417D-9339-26F572923414}" type="presParOf" srcId="{EFE1E7E5-4EC9-488E-BEE0-202FEBE402D4}" destId="{DE8C8BAA-1C15-438B-9288-F88FBBDDDE8F}" srcOrd="4" destOrd="0" presId="urn:microsoft.com/office/officeart/2009/3/layout/CircleRelationship"/>
    <dgm:cxn modelId="{9B4B4716-0F3F-4AF9-9174-F4CAB8AE0A8F}" type="presParOf" srcId="{EFE1E7E5-4EC9-488E-BEE0-202FEBE402D4}" destId="{2089622D-D9F3-495C-842B-C16A32D55730}" srcOrd="5" destOrd="0" presId="urn:microsoft.com/office/officeart/2009/3/layout/CircleRelationship"/>
    <dgm:cxn modelId="{99A2EF59-2396-46A8-8ED7-B868E4DC722D}" type="presParOf" srcId="{EFE1E7E5-4EC9-488E-BEE0-202FEBE402D4}" destId="{73605ABD-C782-4E0E-B491-F4872FDA54BD}" srcOrd="6" destOrd="0" presId="urn:microsoft.com/office/officeart/2009/3/layout/CircleRelationship"/>
    <dgm:cxn modelId="{24FAC6F9-F7E5-4D24-BFAE-3A8BAC1032FA}" type="presParOf" srcId="{EFE1E7E5-4EC9-488E-BEE0-202FEBE402D4}" destId="{A58F5BAE-737C-4966-A2FA-67224E4E9243}" srcOrd="7" destOrd="0" presId="urn:microsoft.com/office/officeart/2009/3/layout/CircleRelationship"/>
    <dgm:cxn modelId="{2D5B31FD-C7EA-43EA-9516-4DC658219F96}" type="presParOf" srcId="{EFE1E7E5-4EC9-488E-BEE0-202FEBE402D4}" destId="{B1FB3728-731C-495D-92F4-810FA1C84230}" srcOrd="8" destOrd="0" presId="urn:microsoft.com/office/officeart/2009/3/layout/CircleRelationship"/>
    <dgm:cxn modelId="{70D248CC-B84B-49D7-99BD-C05E99F4F3A7}" type="presParOf" srcId="{B1FB3728-731C-495D-92F4-810FA1C84230}" destId="{6A08B149-93A3-4C6F-9A47-F6A43B335FF6}" srcOrd="0" destOrd="0" presId="urn:microsoft.com/office/officeart/2009/3/layout/CircleRelationship"/>
    <dgm:cxn modelId="{8F21B1A1-9D1C-4A36-9EA6-06BD8B5CBF4D}" type="presParOf" srcId="{EFE1E7E5-4EC9-488E-BEE0-202FEBE402D4}" destId="{0EB3CC55-5338-4DD9-85A5-22A72B408FC1}" srcOrd="9" destOrd="0" presId="urn:microsoft.com/office/officeart/2009/3/layout/CircleRelationship"/>
    <dgm:cxn modelId="{4C921B94-32F2-4801-AA45-BA5063AD18EA}" type="presParOf" srcId="{0EB3CC55-5338-4DD9-85A5-22A72B408FC1}" destId="{A1860FDF-A174-4CBB-A3C5-68E37343F4BF}" srcOrd="0" destOrd="0" presId="urn:microsoft.com/office/officeart/2009/3/layout/CircleRelationship"/>
    <dgm:cxn modelId="{F842773C-585C-4869-88E7-C781A4921A63}" type="presParOf" srcId="{EFE1E7E5-4EC9-488E-BEE0-202FEBE402D4}" destId="{721B4F9A-2091-44AC-B9C1-F89E503D0E05}" srcOrd="10" destOrd="0" presId="urn:microsoft.com/office/officeart/2009/3/layout/CircleRelationship"/>
    <dgm:cxn modelId="{2070DCA9-7B64-4724-867D-93C73BA5884B}" type="presParOf" srcId="{EFE1E7E5-4EC9-488E-BEE0-202FEBE402D4}" destId="{1928AF51-643E-4D2D-AB1F-3A549474FA3A}" srcOrd="11" destOrd="0" presId="urn:microsoft.com/office/officeart/2009/3/layout/CircleRelationship"/>
    <dgm:cxn modelId="{870F18BA-CB97-4AE8-8966-06B42FDAFAAF}" type="presParOf" srcId="{1928AF51-643E-4D2D-AB1F-3A549474FA3A}" destId="{83976CA0-CE21-49A5-9646-77EF84D3B35A}" srcOrd="0" destOrd="0" presId="urn:microsoft.com/office/officeart/2009/3/layout/CircleRelationship"/>
    <dgm:cxn modelId="{BAA4EF81-F1A1-47A3-BA2F-20AE91C6ACCE}" type="presParOf" srcId="{EFE1E7E5-4EC9-488E-BEE0-202FEBE402D4}" destId="{8A084601-D363-4F23-BB9E-F8F87C47EBEC}" srcOrd="12" destOrd="0" presId="urn:microsoft.com/office/officeart/2009/3/layout/CircleRelationship"/>
    <dgm:cxn modelId="{73EB5874-45E4-4CD6-9CEA-4EF24E61B03C}" type="presParOf" srcId="{8A084601-D363-4F23-BB9E-F8F87C47EBEC}" destId="{C8B9FDCE-4D0D-4C8C-B4C2-CC28FC313D30}" srcOrd="0" destOrd="0" presId="urn:microsoft.com/office/officeart/2009/3/layout/CircleRelationship"/>
    <dgm:cxn modelId="{138214AD-C363-434A-B9F4-51DBD3168FBD}" type="presParOf" srcId="{EFE1E7E5-4EC9-488E-BEE0-202FEBE402D4}" destId="{A6C76812-B5FB-427D-BEF5-DA874CA18710}" srcOrd="13" destOrd="0" presId="urn:microsoft.com/office/officeart/2009/3/layout/CircleRelationship"/>
    <dgm:cxn modelId="{6E395ED4-FA2F-4548-AAE2-9EA451E68206}" type="presParOf" srcId="{A6C76812-B5FB-427D-BEF5-DA874CA18710}" destId="{FDDCFB1C-D008-46B6-A136-3247B537165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BC9C9-180F-4080-8742-117BD70F2433}">
      <dsp:nvSpPr>
        <dsp:cNvPr id="0" name=""/>
        <dsp:cNvSpPr/>
      </dsp:nvSpPr>
      <dsp:spPr>
        <a:xfrm>
          <a:off x="833753" y="930245"/>
          <a:ext cx="2377037" cy="2376986"/>
        </a:xfrm>
        <a:prstGeom prst="ellipse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Group A</a:t>
          </a:r>
          <a:endParaRPr lang="en-GB" sz="1400" kern="1200" noProof="0" dirty="0"/>
        </a:p>
      </dsp:txBody>
      <dsp:txXfrm>
        <a:off x="1181862" y="1278347"/>
        <a:ext cx="1680819" cy="1680782"/>
      </dsp:txXfrm>
    </dsp:sp>
    <dsp:sp modelId="{F0F0DF86-1BA4-42DB-9A21-C011673ECFD8}">
      <dsp:nvSpPr>
        <dsp:cNvPr id="0" name=""/>
        <dsp:cNvSpPr/>
      </dsp:nvSpPr>
      <dsp:spPr>
        <a:xfrm>
          <a:off x="2190040" y="821948"/>
          <a:ext cx="264360" cy="264356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84A877-1B16-4CD3-9057-203230C80C1F}">
      <dsp:nvSpPr>
        <dsp:cNvPr id="0" name=""/>
        <dsp:cNvSpPr/>
      </dsp:nvSpPr>
      <dsp:spPr>
        <a:xfrm>
          <a:off x="1564061" y="3130624"/>
          <a:ext cx="191418" cy="19160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D78FC5-50F3-489B-B3D6-A5EBE678C7C4}">
      <dsp:nvSpPr>
        <dsp:cNvPr id="0" name=""/>
        <dsp:cNvSpPr/>
      </dsp:nvSpPr>
      <dsp:spPr>
        <a:xfrm>
          <a:off x="3363749" y="1894924"/>
          <a:ext cx="191418" cy="19160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6667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8C8BAA-1C15-438B-9288-F88FBBDDDE8F}">
      <dsp:nvSpPr>
        <dsp:cNvPr id="0" name=""/>
        <dsp:cNvSpPr/>
      </dsp:nvSpPr>
      <dsp:spPr>
        <a:xfrm>
          <a:off x="2447769" y="3334445"/>
          <a:ext cx="264360" cy="264356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89622D-D9F3-495C-842B-C16A32D55730}">
      <dsp:nvSpPr>
        <dsp:cNvPr id="0" name=""/>
        <dsp:cNvSpPr/>
      </dsp:nvSpPr>
      <dsp:spPr>
        <a:xfrm>
          <a:off x="1618436" y="1197656"/>
          <a:ext cx="191418" cy="19160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605ABD-C782-4E0E-B491-F4872FDA54BD}">
      <dsp:nvSpPr>
        <dsp:cNvPr id="0" name=""/>
        <dsp:cNvSpPr/>
      </dsp:nvSpPr>
      <dsp:spPr>
        <a:xfrm>
          <a:off x="1015004" y="2293681"/>
          <a:ext cx="191418" cy="19160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667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667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8F5BAE-737C-4966-A2FA-67224E4E9243}">
      <dsp:nvSpPr>
        <dsp:cNvPr id="0" name=""/>
        <dsp:cNvSpPr/>
      </dsp:nvSpPr>
      <dsp:spPr>
        <a:xfrm>
          <a:off x="91067" y="1359269"/>
          <a:ext cx="966376" cy="966067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Group B</a:t>
          </a:r>
          <a:endParaRPr lang="en-GB" sz="1400" kern="1200" noProof="0" dirty="0"/>
        </a:p>
      </dsp:txBody>
      <dsp:txXfrm>
        <a:off x="232589" y="1500746"/>
        <a:ext cx="683332" cy="683113"/>
      </dsp:txXfrm>
    </dsp:sp>
    <dsp:sp modelId="{6A08B149-93A3-4C6F-9A47-F6A43B335FF6}">
      <dsp:nvSpPr>
        <dsp:cNvPr id="0" name=""/>
        <dsp:cNvSpPr/>
      </dsp:nvSpPr>
      <dsp:spPr>
        <a:xfrm>
          <a:off x="1922584" y="1205987"/>
          <a:ext cx="264360" cy="264356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3333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3333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860FDF-A174-4CBB-A3C5-68E37343F4BF}">
      <dsp:nvSpPr>
        <dsp:cNvPr id="0" name=""/>
        <dsp:cNvSpPr/>
      </dsp:nvSpPr>
      <dsp:spPr>
        <a:xfrm>
          <a:off x="181692" y="2608576"/>
          <a:ext cx="477883" cy="477896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1B4F9A-2091-44AC-B9C1-F89E503D0E05}">
      <dsp:nvSpPr>
        <dsp:cNvPr id="0" name=""/>
        <dsp:cNvSpPr/>
      </dsp:nvSpPr>
      <dsp:spPr>
        <a:xfrm>
          <a:off x="3454374" y="904698"/>
          <a:ext cx="966376" cy="966067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Group C</a:t>
          </a:r>
          <a:endParaRPr lang="en-GB" sz="1400" kern="1200" noProof="0" dirty="0"/>
        </a:p>
      </dsp:txBody>
      <dsp:txXfrm>
        <a:off x="3595896" y="1046175"/>
        <a:ext cx="683332" cy="683113"/>
      </dsp:txXfrm>
    </dsp:sp>
    <dsp:sp modelId="{83976CA0-CE21-49A5-9646-77EF84D3B35A}">
      <dsp:nvSpPr>
        <dsp:cNvPr id="0" name=""/>
        <dsp:cNvSpPr/>
      </dsp:nvSpPr>
      <dsp:spPr>
        <a:xfrm>
          <a:off x="3023351" y="1571699"/>
          <a:ext cx="264360" cy="264356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3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B9FDCE-4D0D-4C8C-B4C2-CC28FC313D30}">
      <dsp:nvSpPr>
        <dsp:cNvPr id="0" name=""/>
        <dsp:cNvSpPr/>
      </dsp:nvSpPr>
      <dsp:spPr>
        <a:xfrm>
          <a:off x="0" y="3177275"/>
          <a:ext cx="191418" cy="19160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667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6667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DCFB1C-D008-46B6-A136-3247B5371653}">
      <dsp:nvSpPr>
        <dsp:cNvPr id="0" name=""/>
        <dsp:cNvSpPr/>
      </dsp:nvSpPr>
      <dsp:spPr>
        <a:xfrm>
          <a:off x="1908880" y="2904588"/>
          <a:ext cx="191418" cy="19160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D5B486-AF0B-48FA-8BAD-65CDE744D6C7}" type="datetime1">
              <a:rPr lang="en-GB" smtClean="0"/>
              <a:t>31/03/2020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D86E2-1CFD-4143-A62C-223C53C635DB}" type="datetime1">
              <a:rPr lang="en-GB" smtClean="0"/>
              <a:pPr/>
              <a:t>31/03/2020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 smtClean="0"/>
              <a:t>Click to edit Master text styles</a:t>
            </a:r>
          </a:p>
          <a:p>
            <a:pPr lvl="1" rtl="0"/>
            <a:r>
              <a:rPr lang="en-GB" noProof="0" dirty="0" smtClean="0"/>
              <a:t>Second level</a:t>
            </a:r>
          </a:p>
          <a:p>
            <a:pPr lvl="2" rtl="0"/>
            <a:r>
              <a:rPr lang="en-GB" noProof="0" dirty="0" smtClean="0"/>
              <a:t>Third level</a:t>
            </a:r>
          </a:p>
          <a:p>
            <a:pPr lvl="3" rtl="0"/>
            <a:r>
              <a:rPr lang="en-GB" noProof="0" dirty="0" smtClean="0"/>
              <a:t>Fourth level</a:t>
            </a:r>
          </a:p>
          <a:p>
            <a:pPr lvl="4" rtl="0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48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262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93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06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10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92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73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937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31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576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9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 title="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3319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5999" y="0"/>
            <a:ext cx="45732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801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639" y="1600200"/>
            <a:ext cx="4573192" cy="3733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2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639" y="5562600"/>
            <a:ext cx="4573190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1" cap="none" baseline="0">
                <a:solidFill>
                  <a:schemeClr val="tx2"/>
                </a:solidFill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 noProof="0" dirty="0" smtClean="0"/>
              <a:t>Click to edit Master text styles</a:t>
            </a:r>
          </a:p>
          <a:p>
            <a:pPr lvl="1" rtl="0"/>
            <a:r>
              <a:rPr lang="en-GB" noProof="0" dirty="0" smtClean="0"/>
              <a:t>Second level</a:t>
            </a:r>
          </a:p>
          <a:p>
            <a:pPr lvl="2" rtl="0"/>
            <a:r>
              <a:rPr lang="en-GB" noProof="0" dirty="0" smtClean="0"/>
              <a:t>Third level</a:t>
            </a:r>
          </a:p>
          <a:p>
            <a:pPr lvl="3" rtl="0"/>
            <a:r>
              <a:rPr lang="en-GB" noProof="0" dirty="0" smtClean="0"/>
              <a:t>Fourth level</a:t>
            </a:r>
          </a:p>
          <a:p>
            <a:pPr lvl="4" rtl="0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54EC9B-81B4-4253-876F-08F7C165A8CE}" type="datetime1">
              <a:rPr lang="en-GB" noProof="0" smtClean="0"/>
              <a:t>31/03/2020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609600"/>
            <a:ext cx="1981717" cy="5638800"/>
          </a:xfrm>
        </p:spPr>
        <p:txBody>
          <a:bodyPr vert="eaVert" rtlCol="0"/>
          <a:lstStyle/>
          <a:p>
            <a:pPr rtl="0"/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609600"/>
            <a:ext cx="7393324" cy="5638800"/>
          </a:xfrm>
        </p:spPr>
        <p:txBody>
          <a:bodyPr vert="eaVert" rtlCol="0"/>
          <a:lstStyle/>
          <a:p>
            <a:pPr lvl="0" rtl="0"/>
            <a:r>
              <a:rPr lang="en-GB" noProof="0" dirty="0" smtClean="0"/>
              <a:t>Click to edit Master text styles</a:t>
            </a:r>
          </a:p>
          <a:p>
            <a:pPr lvl="1" rtl="0"/>
            <a:r>
              <a:rPr lang="en-GB" noProof="0" dirty="0" smtClean="0"/>
              <a:t>Second level</a:t>
            </a:r>
          </a:p>
          <a:p>
            <a:pPr lvl="2" rtl="0"/>
            <a:r>
              <a:rPr lang="en-GB" noProof="0" dirty="0" smtClean="0"/>
              <a:t>Third level</a:t>
            </a:r>
          </a:p>
          <a:p>
            <a:pPr lvl="3" rtl="0"/>
            <a:r>
              <a:rPr lang="en-GB" noProof="0" dirty="0" smtClean="0"/>
              <a:t>Fourth level</a:t>
            </a:r>
          </a:p>
          <a:p>
            <a:pPr lvl="4" rtl="0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F4307E-30F1-432A-A6E0-C64F8D3284CF}" type="datetime1">
              <a:rPr lang="en-GB" noProof="0" smtClean="0"/>
              <a:t>31/03/2020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en-GB" noProof="0" dirty="0" smtClean="0"/>
              <a:t>Click to edit Master text styles</a:t>
            </a:r>
          </a:p>
          <a:p>
            <a:pPr lvl="1" rtl="0"/>
            <a:r>
              <a:rPr lang="en-GB" noProof="0" dirty="0" smtClean="0"/>
              <a:t>Second level</a:t>
            </a:r>
          </a:p>
          <a:p>
            <a:pPr lvl="2" rtl="0"/>
            <a:r>
              <a:rPr lang="en-GB" noProof="0" dirty="0" smtClean="0"/>
              <a:t>Third level</a:t>
            </a:r>
          </a:p>
          <a:p>
            <a:pPr lvl="3" rtl="0"/>
            <a:r>
              <a:rPr lang="en-GB" noProof="0" dirty="0" smtClean="0"/>
              <a:t>Fourth level</a:t>
            </a:r>
          </a:p>
          <a:p>
            <a:pPr lvl="4" rtl="0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C7309B-C7E5-48A4-B0AC-A899D815A192}" type="datetime1">
              <a:rPr lang="en-GB" noProof="0" smtClean="0"/>
              <a:t>31/03/2020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447" y="1616075"/>
            <a:ext cx="7317103" cy="27273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1" b="0" cap="none" baseline="0"/>
            </a:lvl1pPr>
          </a:lstStyle>
          <a:p>
            <a:pPr rtl="0"/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7449" y="4495801"/>
            <a:ext cx="7317103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1" cap="none" baseline="0">
                <a:solidFill>
                  <a:schemeClr val="tx2"/>
                </a:solidFill>
              </a:defRPr>
            </a:lvl1pPr>
            <a:lvl2pPr marL="45733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4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39F575-5CD3-4480-9516-F79BC0143E78}" type="datetime1">
              <a:rPr lang="en-GB" noProof="0" smtClean="0"/>
              <a:t>31/03/2020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129" y="1828800"/>
            <a:ext cx="4420750" cy="4419600"/>
          </a:xfrm>
        </p:spPr>
        <p:txBody>
          <a:bodyPr rtlCol="0"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 marL="2058017">
              <a:defRPr sz="1600"/>
            </a:lvl6pPr>
            <a:lvl7pPr marL="2058017">
              <a:defRPr sz="1600"/>
            </a:lvl7pPr>
            <a:lvl8pPr marL="2058017">
              <a:defRPr sz="1600"/>
            </a:lvl8pPr>
            <a:lvl9pPr marL="2058017">
              <a:defRPr sz="1600"/>
            </a:lvl9pPr>
          </a:lstStyle>
          <a:p>
            <a:pPr lvl="0" rtl="0"/>
            <a:r>
              <a:rPr lang="en-GB" noProof="0" dirty="0" smtClean="0"/>
              <a:t>Click to edit Master text styles</a:t>
            </a:r>
          </a:p>
          <a:p>
            <a:pPr lvl="1" rtl="0"/>
            <a:r>
              <a:rPr lang="en-GB" noProof="0" dirty="0" smtClean="0"/>
              <a:t>Second level</a:t>
            </a:r>
          </a:p>
          <a:p>
            <a:pPr lvl="2" rtl="0"/>
            <a:r>
              <a:rPr lang="en-GB" noProof="0" dirty="0" smtClean="0"/>
              <a:t>Third level</a:t>
            </a:r>
          </a:p>
          <a:p>
            <a:pPr lvl="3" rtl="0"/>
            <a:r>
              <a:rPr lang="en-GB" noProof="0" dirty="0" smtClean="0"/>
              <a:t>Fourth level</a:t>
            </a:r>
          </a:p>
          <a:p>
            <a:pPr lvl="4" rtl="0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761" y="1828800"/>
            <a:ext cx="4420751" cy="4419600"/>
          </a:xfrm>
        </p:spPr>
        <p:txBody>
          <a:bodyPr rtlCol="0"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 marL="2058017">
              <a:defRPr sz="1600"/>
            </a:lvl6pPr>
            <a:lvl7pPr marL="2058017">
              <a:defRPr sz="1600"/>
            </a:lvl7pPr>
            <a:lvl8pPr marL="2058017">
              <a:defRPr sz="1600"/>
            </a:lvl8pPr>
            <a:lvl9pPr marL="2058017">
              <a:defRPr sz="1600"/>
            </a:lvl9pPr>
          </a:lstStyle>
          <a:p>
            <a:pPr lvl="0" rtl="0"/>
            <a:r>
              <a:rPr lang="en-GB" noProof="0" dirty="0" smtClean="0"/>
              <a:t>Click to edit Master text styles</a:t>
            </a:r>
          </a:p>
          <a:p>
            <a:pPr lvl="1" rtl="0"/>
            <a:r>
              <a:rPr lang="en-GB" noProof="0" dirty="0" smtClean="0"/>
              <a:t>Second level</a:t>
            </a:r>
          </a:p>
          <a:p>
            <a:pPr lvl="2" rtl="0"/>
            <a:r>
              <a:rPr lang="en-GB" noProof="0" dirty="0" smtClean="0"/>
              <a:t>Third level</a:t>
            </a:r>
          </a:p>
          <a:p>
            <a:pPr lvl="3" rtl="0"/>
            <a:r>
              <a:rPr lang="en-GB" noProof="0" dirty="0" smtClean="0"/>
              <a:t>Fourth level</a:t>
            </a:r>
          </a:p>
          <a:p>
            <a:pPr lvl="4" rtl="0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68B692-DD2B-4C37-8E26-CF0FDA2F7BFC}" type="datetime1">
              <a:rPr lang="en-GB" noProof="0" smtClean="0"/>
              <a:t>31/03/2020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537" y="1828800"/>
            <a:ext cx="441770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1" b="0" cap="none" baseline="0">
                <a:solidFill>
                  <a:schemeClr val="tx2"/>
                </a:solidFill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 rt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537" y="2743200"/>
            <a:ext cx="4417702" cy="3505200"/>
          </a:xfrm>
        </p:spPr>
        <p:txBody>
          <a:bodyPr rtlCol="0"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600"/>
            </a:lvl3pPr>
            <a:lvl4pPr>
              <a:defRPr sz="1400"/>
            </a:lvl4pPr>
            <a:lvl5pPr marL="2058017">
              <a:defRPr sz="1400"/>
            </a:lvl5pPr>
            <a:lvl6pPr marL="2058017">
              <a:defRPr sz="1400"/>
            </a:lvl6pPr>
            <a:lvl7pPr marL="2058017">
              <a:defRPr sz="1400"/>
            </a:lvl7pPr>
            <a:lvl8pPr marL="2058017">
              <a:defRPr sz="1400"/>
            </a:lvl8pPr>
            <a:lvl9pPr marL="2058017">
              <a:defRPr sz="1400"/>
            </a:lvl9pPr>
          </a:lstStyle>
          <a:p>
            <a:pPr lvl="0" rtl="0"/>
            <a:r>
              <a:rPr lang="en-GB" noProof="0" dirty="0" smtClean="0"/>
              <a:t>Click to edit Master text styles</a:t>
            </a:r>
          </a:p>
          <a:p>
            <a:pPr lvl="1" rtl="0"/>
            <a:r>
              <a:rPr lang="en-GB" noProof="0" dirty="0" smtClean="0"/>
              <a:t>Second level</a:t>
            </a:r>
          </a:p>
          <a:p>
            <a:pPr lvl="2" rtl="0"/>
            <a:r>
              <a:rPr lang="en-GB" noProof="0" dirty="0" smtClean="0"/>
              <a:t>Third level</a:t>
            </a:r>
          </a:p>
          <a:p>
            <a:pPr lvl="3" rtl="0"/>
            <a:r>
              <a:rPr lang="en-GB" noProof="0" dirty="0" smtClean="0"/>
              <a:t>Fourth level</a:t>
            </a:r>
          </a:p>
          <a:p>
            <a:pPr lvl="4" rtl="0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7219" y="1828800"/>
            <a:ext cx="441770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1" b="0" cap="none" baseline="0">
                <a:solidFill>
                  <a:schemeClr val="tx2"/>
                </a:solidFill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 rt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7219" y="2743200"/>
            <a:ext cx="4417702" cy="3505200"/>
          </a:xfrm>
        </p:spPr>
        <p:txBody>
          <a:bodyPr rtlCol="0"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600"/>
            </a:lvl3pPr>
            <a:lvl4pPr>
              <a:defRPr sz="1400"/>
            </a:lvl4pPr>
            <a:lvl5pPr marL="2058017">
              <a:defRPr sz="1400"/>
            </a:lvl5pPr>
            <a:lvl6pPr marL="2058017">
              <a:defRPr sz="1400"/>
            </a:lvl6pPr>
            <a:lvl7pPr marL="2058017">
              <a:defRPr sz="1400"/>
            </a:lvl7pPr>
            <a:lvl8pPr marL="2058017">
              <a:defRPr sz="1400"/>
            </a:lvl8pPr>
            <a:lvl9pPr marL="2058017">
              <a:defRPr sz="1400"/>
            </a:lvl9pPr>
          </a:lstStyle>
          <a:p>
            <a:pPr lvl="0" rtl="0"/>
            <a:r>
              <a:rPr lang="en-GB" noProof="0" dirty="0" smtClean="0"/>
              <a:t>Click to edit Master text styles</a:t>
            </a:r>
          </a:p>
          <a:p>
            <a:pPr lvl="1" rtl="0"/>
            <a:r>
              <a:rPr lang="en-GB" noProof="0" dirty="0" smtClean="0"/>
              <a:t>Second level</a:t>
            </a:r>
          </a:p>
          <a:p>
            <a:pPr lvl="2" rtl="0"/>
            <a:r>
              <a:rPr lang="en-GB" noProof="0" dirty="0" smtClean="0"/>
              <a:t>Third level</a:t>
            </a:r>
          </a:p>
          <a:p>
            <a:pPr lvl="3" rtl="0"/>
            <a:r>
              <a:rPr lang="en-GB" noProof="0" dirty="0" smtClean="0"/>
              <a:t>Fourth level</a:t>
            </a:r>
          </a:p>
          <a:p>
            <a:pPr lvl="4" rtl="0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F23BF1-BCCB-4871-ADDE-743AE0858D27}" type="datetime1">
              <a:rPr lang="en-GB" noProof="0" smtClean="0"/>
              <a:t>31/03/2020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60F990-2345-4480-BFBE-43F89FC52028}" type="datetime1">
              <a:rPr lang="en-GB" noProof="0" smtClean="0"/>
              <a:t>31/03/2020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-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12191999" cy="68578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03B00-A707-4C21-B5DB-88A5016D9E45}" type="datetime1">
              <a:rPr lang="en-GB" noProof="0" smtClean="0"/>
              <a:t>31/03/2020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129" y="588964"/>
            <a:ext cx="3658553" cy="28400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36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2" y="588964"/>
            <a:ext cx="5487829" cy="5580061"/>
          </a:xfrm>
        </p:spPr>
        <p:txBody>
          <a:bodyPr rtlCol="0"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 dirty="0" smtClean="0"/>
              <a:t>Click to edit Master text styles</a:t>
            </a:r>
          </a:p>
          <a:p>
            <a:pPr lvl="1" rtl="0"/>
            <a:r>
              <a:rPr lang="en-GB" noProof="0" dirty="0" smtClean="0"/>
              <a:t>Second level</a:t>
            </a:r>
          </a:p>
          <a:p>
            <a:pPr lvl="2" rtl="0"/>
            <a:r>
              <a:rPr lang="en-GB" noProof="0" dirty="0" smtClean="0"/>
              <a:t>Third level</a:t>
            </a:r>
          </a:p>
          <a:p>
            <a:pPr lvl="3" rtl="0"/>
            <a:r>
              <a:rPr lang="en-GB" noProof="0" dirty="0" smtClean="0"/>
              <a:t>Fourth level</a:t>
            </a:r>
          </a:p>
          <a:p>
            <a:pPr lvl="4" rtl="0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0129" y="3581400"/>
            <a:ext cx="3658553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1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 rt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7C80BC-E227-4837-BE1B-36774CDB3D4E}" type="datetime1">
              <a:rPr lang="en-GB" noProof="0" smtClean="0"/>
              <a:t>31/03/2020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49" y="588963"/>
            <a:ext cx="5487781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801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9137" y="805658"/>
            <a:ext cx="5061604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pPr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129" y="588963"/>
            <a:ext cx="3658553" cy="28400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0129" y="3581400"/>
            <a:ext cx="3658553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1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 rt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EBA40F-6FD2-4C72-A3C3-B7D6BB588142}" type="datetime1">
              <a:rPr lang="en-GB" noProof="0" smtClean="0"/>
              <a:t>31/03/2020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-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12191999" cy="6857887"/>
          </a:xfrm>
          <a:prstGeom prst="rect">
            <a:avLst/>
          </a:prstGeom>
        </p:spPr>
      </p:pic>
      <p:pic>
        <p:nvPicPr>
          <p:cNvPr id="10" name="Picture 9" descr="Large ocean wave" title="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5080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418" y="0"/>
            <a:ext cx="22866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801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128" y="1828800"/>
            <a:ext cx="914638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 dirty="0" smtClean="0"/>
              <a:t>Click to edit Master text styles</a:t>
            </a:r>
          </a:p>
          <a:p>
            <a:pPr lvl="1" rtl="0"/>
            <a:r>
              <a:rPr lang="en-GB" noProof="0" dirty="0" smtClean="0"/>
              <a:t>Second level</a:t>
            </a:r>
          </a:p>
          <a:p>
            <a:pPr lvl="2" rtl="0"/>
            <a:r>
              <a:rPr lang="en-GB" noProof="0" dirty="0" smtClean="0"/>
              <a:t>Third level</a:t>
            </a:r>
          </a:p>
          <a:p>
            <a:pPr lvl="3" rtl="0"/>
            <a:r>
              <a:rPr lang="en-GB" noProof="0" dirty="0" smtClean="0"/>
              <a:t>Fourth level</a:t>
            </a:r>
          </a:p>
          <a:p>
            <a:pPr lvl="4" rtl="0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800389-5AD1-44E7-A96C-438267C60ABA}" type="datetime1">
              <a:rPr lang="en-GB" noProof="0" smtClean="0"/>
              <a:t>31/03/2020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674" rtl="0" eaLnBrk="1" latinLnBrk="0" hangingPunct="1">
        <a:lnSpc>
          <a:spcPct val="90000"/>
        </a:lnSpc>
        <a:spcBef>
          <a:spcPct val="0"/>
        </a:spcBef>
        <a:buNone/>
        <a:defRPr sz="36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905" indent="-223905" algn="l" defTabSz="914674" rtl="0" eaLnBrk="1" latinLnBrk="0" hangingPunct="1">
        <a:lnSpc>
          <a:spcPct val="90000"/>
        </a:lnSpc>
        <a:spcBef>
          <a:spcPts val="1801"/>
        </a:spcBef>
        <a:buSzPct val="80000"/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86006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343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680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17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54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dirty="0" smtClean="0"/>
              <a:t>Title Layout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 smtClean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4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5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smtClean="0"/>
              <a:t>Title and Content Layout with List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GB" dirty="0" smtClean="0"/>
              <a:t>Add your first bullet point here</a:t>
            </a:r>
          </a:p>
          <a:p>
            <a:pPr rtl="0"/>
            <a:r>
              <a:rPr lang="en-GB" dirty="0" smtClean="0"/>
              <a:t>Add your second bullet point here</a:t>
            </a:r>
          </a:p>
          <a:p>
            <a:pPr rtl="0"/>
            <a:r>
              <a:rPr lang="en-GB" dirty="0" smtClean="0"/>
              <a:t>Add your third bullet point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smtClean="0"/>
              <a:t>Title and Content Layout with Chart</a:t>
            </a:r>
            <a:endParaRPr lang="en-GB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810827"/>
              </p:ext>
            </p:extLst>
          </p:nvPr>
        </p:nvGraphicFramePr>
        <p:xfrm>
          <a:off x="1980129" y="1828383"/>
          <a:ext cx="9146382" cy="4420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21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smtClean="0"/>
              <a:t>Two Content Layout with 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n-GB" dirty="0" smtClean="0"/>
              <a:t>First bullet point here</a:t>
            </a:r>
          </a:p>
          <a:p>
            <a:pPr rtl="0"/>
            <a:r>
              <a:rPr lang="en-GB" dirty="0" smtClean="0"/>
              <a:t>Second bullet point here</a:t>
            </a:r>
          </a:p>
          <a:p>
            <a:pPr rtl="0"/>
            <a:r>
              <a:rPr lang="en-GB" dirty="0" smtClean="0"/>
              <a:t>Third bullet point here</a:t>
            </a:r>
            <a:endParaRPr lang="en-GB" dirty="0"/>
          </a:p>
        </p:txBody>
      </p:sp>
      <p:graphicFrame>
        <p:nvGraphicFramePr>
          <p:cNvPr id="6" name="Content Placeholder 5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0384453"/>
              </p:ext>
            </p:extLst>
          </p:nvPr>
        </p:nvGraphicFramePr>
        <p:xfrm>
          <a:off x="6705760" y="1828383"/>
          <a:ext cx="4420752" cy="205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484">
                <a:tc>
                  <a:txBody>
                    <a:bodyPr/>
                    <a:lstStyle/>
                    <a:p>
                      <a:pPr rtl="0"/>
                      <a:endParaRPr lang="en-GB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noProof="0" dirty="0" smtClean="0"/>
                        <a:t>Group 1</a:t>
                      </a:r>
                      <a:endParaRPr lang="en-GB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noProof="0" dirty="0" smtClean="0"/>
                        <a:t>Group 2</a:t>
                      </a:r>
                      <a:endParaRPr lang="en-GB" sz="1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484">
                <a:tc>
                  <a:txBody>
                    <a:bodyPr/>
                    <a:lstStyle/>
                    <a:p>
                      <a:pPr rtl="0"/>
                      <a:r>
                        <a:rPr lang="en-GB" sz="1800" noProof="0" dirty="0" smtClean="0"/>
                        <a:t>Class 1</a:t>
                      </a:r>
                      <a:endParaRPr lang="en-GB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noProof="0" dirty="0" smtClean="0"/>
                        <a:t>82</a:t>
                      </a:r>
                      <a:endParaRPr lang="en-GB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noProof="0" dirty="0" smtClean="0"/>
                        <a:t>95</a:t>
                      </a:r>
                      <a:endParaRPr lang="en-GB" sz="1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84">
                <a:tc>
                  <a:txBody>
                    <a:bodyPr/>
                    <a:lstStyle/>
                    <a:p>
                      <a:pPr rtl="0"/>
                      <a:r>
                        <a:rPr lang="en-GB" sz="1800" noProof="0" dirty="0" smtClean="0"/>
                        <a:t>Class 2</a:t>
                      </a:r>
                      <a:endParaRPr lang="en-GB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noProof="0" dirty="0" smtClean="0"/>
                        <a:t>76</a:t>
                      </a:r>
                      <a:endParaRPr lang="en-GB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noProof="0" dirty="0" smtClean="0"/>
                        <a:t>88</a:t>
                      </a:r>
                      <a:endParaRPr lang="en-GB" sz="1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84">
                <a:tc>
                  <a:txBody>
                    <a:bodyPr/>
                    <a:lstStyle/>
                    <a:p>
                      <a:pPr rtl="0"/>
                      <a:r>
                        <a:rPr lang="en-GB" sz="1800" noProof="0" dirty="0" smtClean="0"/>
                        <a:t>Class 3</a:t>
                      </a:r>
                      <a:endParaRPr lang="en-GB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noProof="0" dirty="0" smtClean="0"/>
                        <a:t>84</a:t>
                      </a:r>
                      <a:endParaRPr lang="en-GB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noProof="0" dirty="0" smtClean="0"/>
                        <a:t>90</a:t>
                      </a:r>
                      <a:endParaRPr lang="en-GB" sz="1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4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smtClean="0"/>
              <a:t>Two Content Layout with SmartArt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n-GB" dirty="0" smtClean="0"/>
              <a:t>First bullet point here</a:t>
            </a:r>
          </a:p>
          <a:p>
            <a:pPr rtl="0"/>
            <a:r>
              <a:rPr lang="en-GB" dirty="0" smtClean="0"/>
              <a:t>Second bullet point here</a:t>
            </a:r>
          </a:p>
          <a:p>
            <a:pPr rtl="0"/>
            <a:r>
              <a:rPr lang="en-GB" dirty="0" smtClean="0"/>
              <a:t>Third bullet point here</a:t>
            </a:r>
            <a:endParaRPr lang="en-GB" dirty="0"/>
          </a:p>
        </p:txBody>
      </p:sp>
      <p:graphicFrame>
        <p:nvGraphicFramePr>
          <p:cNvPr id="8" name="Content Placeholder 7" descr="Circle Relationship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3635510"/>
              </p:ext>
            </p:extLst>
          </p:nvPr>
        </p:nvGraphicFramePr>
        <p:xfrm>
          <a:off x="6705760" y="1828383"/>
          <a:ext cx="4420751" cy="442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21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8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0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2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100</Words>
  <PresentationFormat>Widescreen</PresentationFormat>
  <Paragraphs>40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Ocean Waves 16x9</vt:lpstr>
      <vt:lpstr>Title Layout</vt:lpstr>
      <vt:lpstr>Title and Content Layout with List</vt:lpstr>
      <vt:lpstr>Title and Content Layout with Chart</vt:lpstr>
      <vt:lpstr>Two Content Layout with Table</vt:lpstr>
      <vt:lpstr>Two Content Layout with SmartArt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2012-05-18T02:13:39Z</dcterms:created>
  <dcterms:modified xsi:type="dcterms:W3CDTF">2020-03-31T07:25:24Z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