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60" r:id="rId8"/>
    <p:sldId id="259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>
      <p:cViewPr varScale="1">
        <p:scale>
          <a:sx n="80" d="100"/>
          <a:sy n="80" d="100"/>
        </p:scale>
        <p:origin x="444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888359400"/>
        <c:axId val="888367240"/>
      </c:barChart>
      <c:catAx>
        <c:axId val="888359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8367240"/>
        <c:crosses val="autoZero"/>
        <c:auto val="1"/>
        <c:lblAlgn val="ctr"/>
        <c:lblOffset val="100"/>
        <c:noMultiLvlLbl val="0"/>
      </c:catAx>
      <c:valAx>
        <c:axId val="8883672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88359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spPr>
      <a:prstGeom prst="rect">
        <a:avLst/>
      </a:prstGeom>
    </cs:spPr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5204CD-6958-4A55-82AA-4AD73B3B6A19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712D637-7FF1-401C-9304-F85D1B95B226}">
      <dgm:prSet phldrT="[Text]"/>
      <dgm:spPr/>
      <dgm:t>
        <a:bodyPr/>
        <a:lstStyle/>
        <a:p>
          <a:r>
            <a:rPr lang="en-US" dirty="0" smtClean="0"/>
            <a:t>Step 1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Segmented Process" title="SmartArt"/>
        </a:ext>
      </dgm:extLst>
    </dgm:pt>
    <dgm:pt modelId="{05E1DD5C-7FEF-48F0-9651-C74D082ACBA9}" type="parTrans" cxnId="{9653D664-EC18-40D7-9F5E-3B27A70DCA4D}">
      <dgm:prSet/>
      <dgm:spPr/>
      <dgm:t>
        <a:bodyPr/>
        <a:lstStyle/>
        <a:p>
          <a:endParaRPr lang="en-US"/>
        </a:p>
      </dgm:t>
    </dgm:pt>
    <dgm:pt modelId="{F14B97BF-E90F-4D5A-A42B-6364BCB81249}" type="sibTrans" cxnId="{9653D664-EC18-40D7-9F5E-3B27A70DCA4D}">
      <dgm:prSet/>
      <dgm:spPr/>
      <dgm:t>
        <a:bodyPr/>
        <a:lstStyle/>
        <a:p>
          <a:endParaRPr lang="en-US"/>
        </a:p>
      </dgm:t>
    </dgm:pt>
    <dgm:pt modelId="{743FE7B1-011B-42E6-8768-1EB3E95741FA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921AFB12-2D70-40FB-8AB1-299E0FF2C5A6}" type="parTrans" cxnId="{6D29C741-1B1E-4EBC-A0C7-F287A8ED285A}">
      <dgm:prSet/>
      <dgm:spPr/>
      <dgm:t>
        <a:bodyPr/>
        <a:lstStyle/>
        <a:p>
          <a:endParaRPr lang="en-US"/>
        </a:p>
      </dgm:t>
    </dgm:pt>
    <dgm:pt modelId="{FFAF77DD-A644-4C36-8908-6204BB0D9268}" type="sibTrans" cxnId="{6D29C741-1B1E-4EBC-A0C7-F287A8ED285A}">
      <dgm:prSet/>
      <dgm:spPr/>
      <dgm:t>
        <a:bodyPr/>
        <a:lstStyle/>
        <a:p>
          <a:endParaRPr lang="en-US"/>
        </a:p>
      </dgm:t>
    </dgm:pt>
    <dgm:pt modelId="{DA33CDF4-5B94-4B92-9E0A-4DFD4CBFAF2D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B7ECB8E0-4CD3-4804-BE8C-5260A5083C57}" type="parTrans" cxnId="{88A87FA6-C1EB-4109-9B9E-2FE10DE80F14}">
      <dgm:prSet/>
      <dgm:spPr/>
      <dgm:t>
        <a:bodyPr/>
        <a:lstStyle/>
        <a:p>
          <a:endParaRPr lang="en-US"/>
        </a:p>
      </dgm:t>
    </dgm:pt>
    <dgm:pt modelId="{D3EF4DE2-351E-4A5C-980A-1BBDC899AAC2}" type="sibTrans" cxnId="{88A87FA6-C1EB-4109-9B9E-2FE10DE80F14}">
      <dgm:prSet/>
      <dgm:spPr/>
      <dgm:t>
        <a:bodyPr/>
        <a:lstStyle/>
        <a:p>
          <a:endParaRPr lang="en-US"/>
        </a:p>
      </dgm:t>
    </dgm:pt>
    <dgm:pt modelId="{DB6AA457-F75F-415D-BDD5-92045774FE4B}">
      <dgm:prSet phldrT="[Text]"/>
      <dgm:spPr/>
      <dgm:t>
        <a:bodyPr/>
        <a:lstStyle/>
        <a:p>
          <a:r>
            <a:rPr lang="en-US" dirty="0" smtClean="0"/>
            <a:t>Step 2</a:t>
          </a:r>
          <a:endParaRPr lang="en-US" dirty="0"/>
        </a:p>
      </dgm:t>
    </dgm:pt>
    <dgm:pt modelId="{195DBB62-3C1E-4BED-ADB6-6E31CA6ABD63}" type="parTrans" cxnId="{93F76B4F-907D-4630-B1A9-C3BE3C102DFF}">
      <dgm:prSet/>
      <dgm:spPr/>
      <dgm:t>
        <a:bodyPr/>
        <a:lstStyle/>
        <a:p>
          <a:endParaRPr lang="en-US"/>
        </a:p>
      </dgm:t>
    </dgm:pt>
    <dgm:pt modelId="{C684833D-85CC-4010-A138-ABC65E139C69}" type="sibTrans" cxnId="{93F76B4F-907D-4630-B1A9-C3BE3C102DFF}">
      <dgm:prSet/>
      <dgm:spPr/>
      <dgm:t>
        <a:bodyPr/>
        <a:lstStyle/>
        <a:p>
          <a:endParaRPr lang="en-US"/>
        </a:p>
      </dgm:t>
    </dgm:pt>
    <dgm:pt modelId="{99C943DF-AAA4-4E2C-A283-FA2BF761F447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20F107AF-35DA-4D25-AB35-B8AD821D3FE7}" type="parTrans" cxnId="{F9232B4D-645E-4C93-A5D6-A89B30504327}">
      <dgm:prSet/>
      <dgm:spPr/>
      <dgm:t>
        <a:bodyPr/>
        <a:lstStyle/>
        <a:p>
          <a:endParaRPr lang="en-US"/>
        </a:p>
      </dgm:t>
    </dgm:pt>
    <dgm:pt modelId="{4802CB64-7B32-458C-A9FF-C35C0A51E69A}" type="sibTrans" cxnId="{F9232B4D-645E-4C93-A5D6-A89B30504327}">
      <dgm:prSet/>
      <dgm:spPr/>
      <dgm:t>
        <a:bodyPr/>
        <a:lstStyle/>
        <a:p>
          <a:endParaRPr lang="en-US"/>
        </a:p>
      </dgm:t>
    </dgm:pt>
    <dgm:pt modelId="{3FE03ED9-3066-4E28-8291-0B1764DC85D6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70F79093-990B-4C69-A0BC-6E28D692D24F}" type="parTrans" cxnId="{EF7A2011-FCAC-41A8-A305-634BF780B59D}">
      <dgm:prSet/>
      <dgm:spPr/>
      <dgm:t>
        <a:bodyPr/>
        <a:lstStyle/>
        <a:p>
          <a:endParaRPr lang="en-US"/>
        </a:p>
      </dgm:t>
    </dgm:pt>
    <dgm:pt modelId="{2D17DCF5-1F10-4F99-AFA5-9D17F12D0A73}" type="sibTrans" cxnId="{EF7A2011-FCAC-41A8-A305-634BF780B59D}">
      <dgm:prSet/>
      <dgm:spPr/>
      <dgm:t>
        <a:bodyPr/>
        <a:lstStyle/>
        <a:p>
          <a:endParaRPr lang="en-US"/>
        </a:p>
      </dgm:t>
    </dgm:pt>
    <dgm:pt modelId="{C3DC95A2-4D92-42C5-966E-8600E4BA31BD}">
      <dgm:prSet phldrT="[Text]"/>
      <dgm:spPr/>
      <dgm:t>
        <a:bodyPr/>
        <a:lstStyle/>
        <a:p>
          <a:r>
            <a:rPr lang="en-US" dirty="0" smtClean="0"/>
            <a:t>Step 3</a:t>
          </a:r>
          <a:endParaRPr lang="en-US" dirty="0"/>
        </a:p>
      </dgm:t>
    </dgm:pt>
    <dgm:pt modelId="{F9D94033-59E5-4228-A5F3-6CB272E77E3B}" type="parTrans" cxnId="{8A476EEB-6A39-4004-AD8C-BD56913E7B26}">
      <dgm:prSet/>
      <dgm:spPr/>
      <dgm:t>
        <a:bodyPr/>
        <a:lstStyle/>
        <a:p>
          <a:endParaRPr lang="en-US"/>
        </a:p>
      </dgm:t>
    </dgm:pt>
    <dgm:pt modelId="{A43E3114-C8AC-4F44-952D-8A0D6A8A6B45}" type="sibTrans" cxnId="{8A476EEB-6A39-4004-AD8C-BD56913E7B26}">
      <dgm:prSet/>
      <dgm:spPr/>
      <dgm:t>
        <a:bodyPr/>
        <a:lstStyle/>
        <a:p>
          <a:endParaRPr lang="en-US"/>
        </a:p>
      </dgm:t>
    </dgm:pt>
    <dgm:pt modelId="{17ACD041-408C-4E7D-B463-7267D32756A1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209FC651-3F8E-4BF8-8C06-328027667041}" type="parTrans" cxnId="{EBCDDEFB-4955-4864-90AB-7D693BE5DA0A}">
      <dgm:prSet/>
      <dgm:spPr/>
      <dgm:t>
        <a:bodyPr/>
        <a:lstStyle/>
        <a:p>
          <a:endParaRPr lang="en-US"/>
        </a:p>
      </dgm:t>
    </dgm:pt>
    <dgm:pt modelId="{A6AA8096-532A-4378-9BB6-B585B46357E5}" type="sibTrans" cxnId="{EBCDDEFB-4955-4864-90AB-7D693BE5DA0A}">
      <dgm:prSet/>
      <dgm:spPr/>
      <dgm:t>
        <a:bodyPr/>
        <a:lstStyle/>
        <a:p>
          <a:endParaRPr lang="en-US"/>
        </a:p>
      </dgm:t>
    </dgm:pt>
    <dgm:pt modelId="{B5387FF0-0982-441E-9F8E-19335142671C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FE9534D2-E5E4-4494-A37E-5724362DB3AC}" type="parTrans" cxnId="{7F70C7BE-72E8-441E-B7CF-522ADEA91ECB}">
      <dgm:prSet/>
      <dgm:spPr/>
      <dgm:t>
        <a:bodyPr/>
        <a:lstStyle/>
        <a:p>
          <a:endParaRPr lang="en-US"/>
        </a:p>
      </dgm:t>
    </dgm:pt>
    <dgm:pt modelId="{0DB486FB-DB2E-4894-89D1-AA4679580390}" type="sibTrans" cxnId="{7F70C7BE-72E8-441E-B7CF-522ADEA91ECB}">
      <dgm:prSet/>
      <dgm:spPr/>
      <dgm:t>
        <a:bodyPr/>
        <a:lstStyle/>
        <a:p>
          <a:endParaRPr lang="en-US"/>
        </a:p>
      </dgm:t>
    </dgm:pt>
    <dgm:pt modelId="{31D3AE5D-DA06-4E2D-9D68-F5531DFE7C2B}" type="pres">
      <dgm:prSet presAssocID="{CD5204CD-6958-4A55-82AA-4AD73B3B6A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7AFF01-F37D-42CC-8885-1689151201CD}" type="pres">
      <dgm:prSet presAssocID="{C3DC95A2-4D92-42C5-966E-8600E4BA31BD}" presName="boxAndChildren" presStyleCnt="0"/>
      <dgm:spPr/>
    </dgm:pt>
    <dgm:pt modelId="{588D9B7D-EC68-4FB0-96F2-2E47AC868059}" type="pres">
      <dgm:prSet presAssocID="{C3DC95A2-4D92-42C5-966E-8600E4BA31BD}" presName="parentTextBox" presStyleLbl="node1" presStyleIdx="0" presStyleCnt="3"/>
      <dgm:spPr/>
      <dgm:t>
        <a:bodyPr/>
        <a:lstStyle/>
        <a:p>
          <a:endParaRPr lang="en-US"/>
        </a:p>
      </dgm:t>
    </dgm:pt>
    <dgm:pt modelId="{B752F9F5-2482-4D52-A33E-BE0263F4B0EA}" type="pres">
      <dgm:prSet presAssocID="{C3DC95A2-4D92-42C5-966E-8600E4BA31BD}" presName="entireBox" presStyleLbl="node1" presStyleIdx="0" presStyleCnt="3"/>
      <dgm:spPr/>
      <dgm:t>
        <a:bodyPr/>
        <a:lstStyle/>
        <a:p>
          <a:endParaRPr lang="en-US"/>
        </a:p>
      </dgm:t>
    </dgm:pt>
    <dgm:pt modelId="{2DA8AD2F-BF50-4911-9A17-8274766C00A6}" type="pres">
      <dgm:prSet presAssocID="{C3DC95A2-4D92-42C5-966E-8600E4BA31BD}" presName="descendantBox" presStyleCnt="0"/>
      <dgm:spPr/>
    </dgm:pt>
    <dgm:pt modelId="{C4F2ADBF-C592-483D-A6FF-5DB9D2A90309}" type="pres">
      <dgm:prSet presAssocID="{17ACD041-408C-4E7D-B463-7267D32756A1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0AC827-ACAE-4C23-875D-A4B53006A73F}" type="pres">
      <dgm:prSet presAssocID="{B5387FF0-0982-441E-9F8E-19335142671C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8DEC81-0DCB-4545-8129-1A1632B41B5E}" type="pres">
      <dgm:prSet presAssocID="{C684833D-85CC-4010-A138-ABC65E139C69}" presName="sp" presStyleCnt="0"/>
      <dgm:spPr/>
    </dgm:pt>
    <dgm:pt modelId="{33200553-5A1C-45F1-A422-26ECCEDBD439}" type="pres">
      <dgm:prSet presAssocID="{DB6AA457-F75F-415D-BDD5-92045774FE4B}" presName="arrowAndChildren" presStyleCnt="0"/>
      <dgm:spPr/>
    </dgm:pt>
    <dgm:pt modelId="{7371425A-4D37-4FA7-A21E-1529F4324E45}" type="pres">
      <dgm:prSet presAssocID="{DB6AA457-F75F-415D-BDD5-92045774FE4B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80AD606B-F25E-46DF-B405-18F7D2EAE74A}" type="pres">
      <dgm:prSet presAssocID="{DB6AA457-F75F-415D-BDD5-92045774FE4B}" presName="arrow" presStyleLbl="node1" presStyleIdx="1" presStyleCnt="3"/>
      <dgm:spPr/>
      <dgm:t>
        <a:bodyPr/>
        <a:lstStyle/>
        <a:p>
          <a:endParaRPr lang="en-US"/>
        </a:p>
      </dgm:t>
    </dgm:pt>
    <dgm:pt modelId="{72E9B7A5-E5DC-46EA-A30C-DAC09ADD2BF7}" type="pres">
      <dgm:prSet presAssocID="{DB6AA457-F75F-415D-BDD5-92045774FE4B}" presName="descendantArrow" presStyleCnt="0"/>
      <dgm:spPr/>
    </dgm:pt>
    <dgm:pt modelId="{A8E0F749-66B2-490B-99E9-CC106B163B16}" type="pres">
      <dgm:prSet presAssocID="{99C943DF-AAA4-4E2C-A283-FA2BF761F447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EE397C-6C28-4128-BFFE-CFF44F70153F}" type="pres">
      <dgm:prSet presAssocID="{3FE03ED9-3066-4E28-8291-0B1764DC85D6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26793B-92A0-4530-A8D1-D80AF6A16C31}" type="pres">
      <dgm:prSet presAssocID="{F14B97BF-E90F-4D5A-A42B-6364BCB81249}" presName="sp" presStyleCnt="0"/>
      <dgm:spPr/>
    </dgm:pt>
    <dgm:pt modelId="{1A669411-1539-46A4-9D6E-2C85E15B0FA6}" type="pres">
      <dgm:prSet presAssocID="{C712D637-7FF1-401C-9304-F85D1B95B226}" presName="arrowAndChildren" presStyleCnt="0"/>
      <dgm:spPr/>
    </dgm:pt>
    <dgm:pt modelId="{859CA2CA-8A33-4975-9F01-7A3C8BB729DE}" type="pres">
      <dgm:prSet presAssocID="{C712D637-7FF1-401C-9304-F85D1B95B226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A48265CE-F3A3-46DB-9DD2-97590B4DBB84}" type="pres">
      <dgm:prSet presAssocID="{C712D637-7FF1-401C-9304-F85D1B95B226}" presName="arrow" presStyleLbl="node1" presStyleIdx="2" presStyleCnt="3"/>
      <dgm:spPr/>
      <dgm:t>
        <a:bodyPr/>
        <a:lstStyle/>
        <a:p>
          <a:endParaRPr lang="en-US"/>
        </a:p>
      </dgm:t>
    </dgm:pt>
    <dgm:pt modelId="{DB89CC08-BF2F-4B2E-B88D-22F7BE6ECA5F}" type="pres">
      <dgm:prSet presAssocID="{C712D637-7FF1-401C-9304-F85D1B95B226}" presName="descendantArrow" presStyleCnt="0"/>
      <dgm:spPr/>
    </dgm:pt>
    <dgm:pt modelId="{59FFE57C-E5F2-4FBD-AA4D-8DB27381892F}" type="pres">
      <dgm:prSet presAssocID="{743FE7B1-011B-42E6-8768-1EB3E95741FA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C7D028-ECEA-492B-A6F1-68E9B57B69C6}" type="pres">
      <dgm:prSet presAssocID="{DA33CDF4-5B94-4B92-9E0A-4DFD4CBFAF2D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232B4D-645E-4C93-A5D6-A89B30504327}" srcId="{DB6AA457-F75F-415D-BDD5-92045774FE4B}" destId="{99C943DF-AAA4-4E2C-A283-FA2BF761F447}" srcOrd="0" destOrd="0" parTransId="{20F107AF-35DA-4D25-AB35-B8AD821D3FE7}" sibTransId="{4802CB64-7B32-458C-A9FF-C35C0A51E69A}"/>
    <dgm:cxn modelId="{EF7A2011-FCAC-41A8-A305-634BF780B59D}" srcId="{DB6AA457-F75F-415D-BDD5-92045774FE4B}" destId="{3FE03ED9-3066-4E28-8291-0B1764DC85D6}" srcOrd="1" destOrd="0" parTransId="{70F79093-990B-4C69-A0BC-6E28D692D24F}" sibTransId="{2D17DCF5-1F10-4F99-AFA5-9D17F12D0A73}"/>
    <dgm:cxn modelId="{9653D664-EC18-40D7-9F5E-3B27A70DCA4D}" srcId="{CD5204CD-6958-4A55-82AA-4AD73B3B6A19}" destId="{C712D637-7FF1-401C-9304-F85D1B95B226}" srcOrd="0" destOrd="0" parTransId="{05E1DD5C-7FEF-48F0-9651-C74D082ACBA9}" sibTransId="{F14B97BF-E90F-4D5A-A42B-6364BCB81249}"/>
    <dgm:cxn modelId="{6E6CA696-8B54-476F-8D51-CE9ECC050E3A}" type="presOf" srcId="{DA33CDF4-5B94-4B92-9E0A-4DFD4CBFAF2D}" destId="{3EC7D028-ECEA-492B-A6F1-68E9B57B69C6}" srcOrd="0" destOrd="0" presId="urn:microsoft.com/office/officeart/2005/8/layout/process4"/>
    <dgm:cxn modelId="{6D29C741-1B1E-4EBC-A0C7-F287A8ED285A}" srcId="{C712D637-7FF1-401C-9304-F85D1B95B226}" destId="{743FE7B1-011B-42E6-8768-1EB3E95741FA}" srcOrd="0" destOrd="0" parTransId="{921AFB12-2D70-40FB-8AB1-299E0FF2C5A6}" sibTransId="{FFAF77DD-A644-4C36-8908-6204BB0D9268}"/>
    <dgm:cxn modelId="{9316510D-13B4-4805-A422-3ADE472E3CED}" type="presOf" srcId="{17ACD041-408C-4E7D-B463-7267D32756A1}" destId="{C4F2ADBF-C592-483D-A6FF-5DB9D2A90309}" srcOrd="0" destOrd="0" presId="urn:microsoft.com/office/officeart/2005/8/layout/process4"/>
    <dgm:cxn modelId="{4BC4F29C-6AF5-4F17-9CDA-1468FA88B1A3}" type="presOf" srcId="{B5387FF0-0982-441E-9F8E-19335142671C}" destId="{0F0AC827-ACAE-4C23-875D-A4B53006A73F}" srcOrd="0" destOrd="0" presId="urn:microsoft.com/office/officeart/2005/8/layout/process4"/>
    <dgm:cxn modelId="{C5225FAC-9385-411A-BFDD-CA9618BF9F59}" type="presOf" srcId="{C3DC95A2-4D92-42C5-966E-8600E4BA31BD}" destId="{588D9B7D-EC68-4FB0-96F2-2E47AC868059}" srcOrd="0" destOrd="0" presId="urn:microsoft.com/office/officeart/2005/8/layout/process4"/>
    <dgm:cxn modelId="{93F76B4F-907D-4630-B1A9-C3BE3C102DFF}" srcId="{CD5204CD-6958-4A55-82AA-4AD73B3B6A19}" destId="{DB6AA457-F75F-415D-BDD5-92045774FE4B}" srcOrd="1" destOrd="0" parTransId="{195DBB62-3C1E-4BED-ADB6-6E31CA6ABD63}" sibTransId="{C684833D-85CC-4010-A138-ABC65E139C69}"/>
    <dgm:cxn modelId="{0ED8DE1E-44AE-4D6E-B272-36A837D116F5}" type="presOf" srcId="{DB6AA457-F75F-415D-BDD5-92045774FE4B}" destId="{80AD606B-F25E-46DF-B405-18F7D2EAE74A}" srcOrd="1" destOrd="0" presId="urn:microsoft.com/office/officeart/2005/8/layout/process4"/>
    <dgm:cxn modelId="{8C9BD688-12E5-4F5A-8BDA-E772A4740AB3}" type="presOf" srcId="{C712D637-7FF1-401C-9304-F85D1B95B226}" destId="{859CA2CA-8A33-4975-9F01-7A3C8BB729DE}" srcOrd="0" destOrd="0" presId="urn:microsoft.com/office/officeart/2005/8/layout/process4"/>
    <dgm:cxn modelId="{88A87FA6-C1EB-4109-9B9E-2FE10DE80F14}" srcId="{C712D637-7FF1-401C-9304-F85D1B95B226}" destId="{DA33CDF4-5B94-4B92-9E0A-4DFD4CBFAF2D}" srcOrd="1" destOrd="0" parTransId="{B7ECB8E0-4CD3-4804-BE8C-5260A5083C57}" sibTransId="{D3EF4DE2-351E-4A5C-980A-1BBDC899AAC2}"/>
    <dgm:cxn modelId="{CAE3D8D7-871D-4B8C-B4F6-79D747E55EE8}" type="presOf" srcId="{3FE03ED9-3066-4E28-8291-0B1764DC85D6}" destId="{A6EE397C-6C28-4128-BFFE-CFF44F70153F}" srcOrd="0" destOrd="0" presId="urn:microsoft.com/office/officeart/2005/8/layout/process4"/>
    <dgm:cxn modelId="{1D511413-BA69-4C30-A06E-819D3DD30080}" type="presOf" srcId="{743FE7B1-011B-42E6-8768-1EB3E95741FA}" destId="{59FFE57C-E5F2-4FBD-AA4D-8DB27381892F}" srcOrd="0" destOrd="0" presId="urn:microsoft.com/office/officeart/2005/8/layout/process4"/>
    <dgm:cxn modelId="{EBCDDEFB-4955-4864-90AB-7D693BE5DA0A}" srcId="{C3DC95A2-4D92-42C5-966E-8600E4BA31BD}" destId="{17ACD041-408C-4E7D-B463-7267D32756A1}" srcOrd="0" destOrd="0" parTransId="{209FC651-3F8E-4BF8-8C06-328027667041}" sibTransId="{A6AA8096-532A-4378-9BB6-B585B46357E5}"/>
    <dgm:cxn modelId="{8F9C94B8-2722-4DFB-8419-922357272B6B}" type="presOf" srcId="{CD5204CD-6958-4A55-82AA-4AD73B3B6A19}" destId="{31D3AE5D-DA06-4E2D-9D68-F5531DFE7C2B}" srcOrd="0" destOrd="0" presId="urn:microsoft.com/office/officeart/2005/8/layout/process4"/>
    <dgm:cxn modelId="{8A476EEB-6A39-4004-AD8C-BD56913E7B26}" srcId="{CD5204CD-6958-4A55-82AA-4AD73B3B6A19}" destId="{C3DC95A2-4D92-42C5-966E-8600E4BA31BD}" srcOrd="2" destOrd="0" parTransId="{F9D94033-59E5-4228-A5F3-6CB272E77E3B}" sibTransId="{A43E3114-C8AC-4F44-952D-8A0D6A8A6B45}"/>
    <dgm:cxn modelId="{7F70C7BE-72E8-441E-B7CF-522ADEA91ECB}" srcId="{C3DC95A2-4D92-42C5-966E-8600E4BA31BD}" destId="{B5387FF0-0982-441E-9F8E-19335142671C}" srcOrd="1" destOrd="0" parTransId="{FE9534D2-E5E4-4494-A37E-5724362DB3AC}" sibTransId="{0DB486FB-DB2E-4894-89D1-AA4679580390}"/>
    <dgm:cxn modelId="{475DCDBB-49D7-4466-968D-3F0CC3924852}" type="presOf" srcId="{99C943DF-AAA4-4E2C-A283-FA2BF761F447}" destId="{A8E0F749-66B2-490B-99E9-CC106B163B16}" srcOrd="0" destOrd="0" presId="urn:microsoft.com/office/officeart/2005/8/layout/process4"/>
    <dgm:cxn modelId="{2F493247-DD71-42E2-BA13-315F9C6D9D25}" type="presOf" srcId="{C712D637-7FF1-401C-9304-F85D1B95B226}" destId="{A48265CE-F3A3-46DB-9DD2-97590B4DBB84}" srcOrd="1" destOrd="0" presId="urn:microsoft.com/office/officeart/2005/8/layout/process4"/>
    <dgm:cxn modelId="{0203F2AF-F4DC-42DB-872C-0270CF20114A}" type="presOf" srcId="{C3DC95A2-4D92-42C5-966E-8600E4BA31BD}" destId="{B752F9F5-2482-4D52-A33E-BE0263F4B0EA}" srcOrd="1" destOrd="0" presId="urn:microsoft.com/office/officeart/2005/8/layout/process4"/>
    <dgm:cxn modelId="{0CE79BAC-C717-4253-9B80-C8A96B03C6F6}" type="presOf" srcId="{DB6AA457-F75F-415D-BDD5-92045774FE4B}" destId="{7371425A-4D37-4FA7-A21E-1529F4324E45}" srcOrd="0" destOrd="0" presId="urn:microsoft.com/office/officeart/2005/8/layout/process4"/>
    <dgm:cxn modelId="{598A8450-75AF-481D-9841-1D23F9884FD1}" type="presParOf" srcId="{31D3AE5D-DA06-4E2D-9D68-F5531DFE7C2B}" destId="{127AFF01-F37D-42CC-8885-1689151201CD}" srcOrd="0" destOrd="0" presId="urn:microsoft.com/office/officeart/2005/8/layout/process4"/>
    <dgm:cxn modelId="{DA7B1C90-E6CA-4055-851A-0557606EBDAC}" type="presParOf" srcId="{127AFF01-F37D-42CC-8885-1689151201CD}" destId="{588D9B7D-EC68-4FB0-96F2-2E47AC868059}" srcOrd="0" destOrd="0" presId="urn:microsoft.com/office/officeart/2005/8/layout/process4"/>
    <dgm:cxn modelId="{0E7073F3-923D-4ED6-B41B-384A82C8C200}" type="presParOf" srcId="{127AFF01-F37D-42CC-8885-1689151201CD}" destId="{B752F9F5-2482-4D52-A33E-BE0263F4B0EA}" srcOrd="1" destOrd="0" presId="urn:microsoft.com/office/officeart/2005/8/layout/process4"/>
    <dgm:cxn modelId="{34DACDD9-579D-484A-A6CA-92F20AC63C35}" type="presParOf" srcId="{127AFF01-F37D-42CC-8885-1689151201CD}" destId="{2DA8AD2F-BF50-4911-9A17-8274766C00A6}" srcOrd="2" destOrd="0" presId="urn:microsoft.com/office/officeart/2005/8/layout/process4"/>
    <dgm:cxn modelId="{CE9F8C4F-B92C-4259-B12C-1B419BF89D38}" type="presParOf" srcId="{2DA8AD2F-BF50-4911-9A17-8274766C00A6}" destId="{C4F2ADBF-C592-483D-A6FF-5DB9D2A90309}" srcOrd="0" destOrd="0" presId="urn:microsoft.com/office/officeart/2005/8/layout/process4"/>
    <dgm:cxn modelId="{02D123F8-1DC9-4E29-B79E-8AF74BABCE28}" type="presParOf" srcId="{2DA8AD2F-BF50-4911-9A17-8274766C00A6}" destId="{0F0AC827-ACAE-4C23-875D-A4B53006A73F}" srcOrd="1" destOrd="0" presId="urn:microsoft.com/office/officeart/2005/8/layout/process4"/>
    <dgm:cxn modelId="{47EA5B00-FECA-4EA3-8858-020831D68EBC}" type="presParOf" srcId="{31D3AE5D-DA06-4E2D-9D68-F5531DFE7C2B}" destId="{7F8DEC81-0DCB-4545-8129-1A1632B41B5E}" srcOrd="1" destOrd="0" presId="urn:microsoft.com/office/officeart/2005/8/layout/process4"/>
    <dgm:cxn modelId="{F9086655-70F6-4D62-803D-9FB2B9CECBD7}" type="presParOf" srcId="{31D3AE5D-DA06-4E2D-9D68-F5531DFE7C2B}" destId="{33200553-5A1C-45F1-A422-26ECCEDBD439}" srcOrd="2" destOrd="0" presId="urn:microsoft.com/office/officeart/2005/8/layout/process4"/>
    <dgm:cxn modelId="{F9C4E479-1A12-49B4-840E-90ED42B6D93D}" type="presParOf" srcId="{33200553-5A1C-45F1-A422-26ECCEDBD439}" destId="{7371425A-4D37-4FA7-A21E-1529F4324E45}" srcOrd="0" destOrd="0" presId="urn:microsoft.com/office/officeart/2005/8/layout/process4"/>
    <dgm:cxn modelId="{48F1D443-1A01-4371-8854-D60E466CE0B6}" type="presParOf" srcId="{33200553-5A1C-45F1-A422-26ECCEDBD439}" destId="{80AD606B-F25E-46DF-B405-18F7D2EAE74A}" srcOrd="1" destOrd="0" presId="urn:microsoft.com/office/officeart/2005/8/layout/process4"/>
    <dgm:cxn modelId="{BAD9D01B-996C-4986-8FD9-37049CDB92B5}" type="presParOf" srcId="{33200553-5A1C-45F1-A422-26ECCEDBD439}" destId="{72E9B7A5-E5DC-46EA-A30C-DAC09ADD2BF7}" srcOrd="2" destOrd="0" presId="urn:microsoft.com/office/officeart/2005/8/layout/process4"/>
    <dgm:cxn modelId="{C3CD8C6F-29BD-4ADE-A6A3-584D41BCA136}" type="presParOf" srcId="{72E9B7A5-E5DC-46EA-A30C-DAC09ADD2BF7}" destId="{A8E0F749-66B2-490B-99E9-CC106B163B16}" srcOrd="0" destOrd="0" presId="urn:microsoft.com/office/officeart/2005/8/layout/process4"/>
    <dgm:cxn modelId="{3F8AE4D0-C1B9-49A3-9D85-FA13C986C03B}" type="presParOf" srcId="{72E9B7A5-E5DC-46EA-A30C-DAC09ADD2BF7}" destId="{A6EE397C-6C28-4128-BFFE-CFF44F70153F}" srcOrd="1" destOrd="0" presId="urn:microsoft.com/office/officeart/2005/8/layout/process4"/>
    <dgm:cxn modelId="{DF157FA0-6CFF-475F-B2C1-C14A30CA284D}" type="presParOf" srcId="{31D3AE5D-DA06-4E2D-9D68-F5531DFE7C2B}" destId="{0226793B-92A0-4530-A8D1-D80AF6A16C31}" srcOrd="3" destOrd="0" presId="urn:microsoft.com/office/officeart/2005/8/layout/process4"/>
    <dgm:cxn modelId="{D9B8890F-622F-4EF7-B8C9-501999392107}" type="presParOf" srcId="{31D3AE5D-DA06-4E2D-9D68-F5531DFE7C2B}" destId="{1A669411-1539-46A4-9D6E-2C85E15B0FA6}" srcOrd="4" destOrd="0" presId="urn:microsoft.com/office/officeart/2005/8/layout/process4"/>
    <dgm:cxn modelId="{CF2E4F72-F757-4A14-BF45-750381229016}" type="presParOf" srcId="{1A669411-1539-46A4-9D6E-2C85E15B0FA6}" destId="{859CA2CA-8A33-4975-9F01-7A3C8BB729DE}" srcOrd="0" destOrd="0" presId="urn:microsoft.com/office/officeart/2005/8/layout/process4"/>
    <dgm:cxn modelId="{4476044B-B0FF-4572-BB01-9732B848392A}" type="presParOf" srcId="{1A669411-1539-46A4-9D6E-2C85E15B0FA6}" destId="{A48265CE-F3A3-46DB-9DD2-97590B4DBB84}" srcOrd="1" destOrd="0" presId="urn:microsoft.com/office/officeart/2005/8/layout/process4"/>
    <dgm:cxn modelId="{108CBA6F-ABE6-49B0-8D57-CCB454AC970F}" type="presParOf" srcId="{1A669411-1539-46A4-9D6E-2C85E15B0FA6}" destId="{DB89CC08-BF2F-4B2E-B88D-22F7BE6ECA5F}" srcOrd="2" destOrd="0" presId="urn:microsoft.com/office/officeart/2005/8/layout/process4"/>
    <dgm:cxn modelId="{C675B826-3900-4575-89A0-DB78CA5B441C}" type="presParOf" srcId="{DB89CC08-BF2F-4B2E-B88D-22F7BE6ECA5F}" destId="{59FFE57C-E5F2-4FBD-AA4D-8DB27381892F}" srcOrd="0" destOrd="0" presId="urn:microsoft.com/office/officeart/2005/8/layout/process4"/>
    <dgm:cxn modelId="{5D529EFA-23A6-4C03-8BAF-B0DDF673418B}" type="presParOf" srcId="{DB89CC08-BF2F-4B2E-B88D-22F7BE6ECA5F}" destId="{3EC7D028-ECEA-492B-A6F1-68E9B57B69C6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B725B-653D-4166-A8E9-72A38A1847CF}" type="datetimeFigureOut">
              <a:rPr lang="en-US"/>
              <a:t>8/24/2013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61E8E-D392-497B-BB21-122DD7C27CF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835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F64CD-0576-4A9A-BD06-7889D6E60BDC}" type="datetimeFigureOut">
              <a:rPr lang="en-US"/>
              <a:t>8/24/2013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5D449-B875-4B8D-8E66-224D27E54C9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9979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KG line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8688" y="-1"/>
            <a:ext cx="7000137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225" y="1828800"/>
            <a:ext cx="4098175" cy="317738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>
                <a:solidFill>
                  <a:schemeClr val="accent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225" y="5181600"/>
            <a:ext cx="4098175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8/24/2013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82200" y="0"/>
            <a:ext cx="22098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58399" y="457201"/>
            <a:ext cx="2057401" cy="5943600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9067800" cy="5943599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8/24/2013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8/24/2013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5112" y="228600"/>
            <a:ext cx="116586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828800"/>
            <a:ext cx="7772400" cy="317738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5181600"/>
            <a:ext cx="7772400" cy="685800"/>
          </a:xfrm>
        </p:spPr>
        <p:txBody>
          <a:bodyPr>
            <a:normAutofit/>
          </a:bodyPr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825624"/>
            <a:ext cx="480060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5624"/>
            <a:ext cx="480060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8/24/2013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828799"/>
            <a:ext cx="480060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590799"/>
            <a:ext cx="480060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799"/>
            <a:ext cx="480060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90799"/>
            <a:ext cx="480060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8/24/2013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8/24/2013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8/24/2013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700" y="3200400"/>
            <a:ext cx="3932237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1"/>
            <a:ext cx="5943600" cy="5943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699" y="5029200"/>
            <a:ext cx="3932237" cy="13716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240" y="3200400"/>
            <a:ext cx="3932237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0"/>
            <a:ext cx="7008810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5240" y="5029200"/>
            <a:ext cx="3932237" cy="137464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d bar"/>
          <p:cNvSpPr/>
          <p:nvPr/>
        </p:nvSpPr>
        <p:spPr>
          <a:xfrm>
            <a:off x="1" y="1"/>
            <a:ext cx="12188824" cy="1524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99220"/>
            <a:ext cx="10058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9144000" cy="457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67800" y="6481760"/>
            <a:ext cx="10668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7CC0096-1860-4642-9CD2-0079EA5E7CD1}" type="datetimeFigureOut">
              <a:rPr lang="en-US"/>
              <a:pPr/>
              <a:t>8/24/2013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481760"/>
            <a:ext cx="78486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481760"/>
            <a:ext cx="8382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31375A4-56A4-47D6-9801-1991572033F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68680" indent="-182563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Layout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4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4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your first bullet point here</a:t>
            </a:r>
          </a:p>
          <a:p>
            <a:r>
              <a:rPr lang="en-US" dirty="0" smtClean="0"/>
              <a:t>Add your second bullet point here</a:t>
            </a:r>
          </a:p>
          <a:p>
            <a:r>
              <a:rPr lang="en-US" dirty="0" smtClean="0"/>
              <a:t>Add your 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96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Chart</a:t>
            </a:r>
            <a:endParaRPr lang="en-US" dirty="0"/>
          </a:p>
        </p:txBody>
      </p:sp>
      <p:graphicFrame>
        <p:nvGraphicFramePr>
          <p:cNvPr id="6" name="Content Placeholder 5" descr="Clustered Colum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528762"/>
              </p:ext>
            </p:extLst>
          </p:nvPr>
        </p:nvGraphicFramePr>
        <p:xfrm>
          <a:off x="1524000" y="18288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862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Content Layout with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 bullet point here</a:t>
            </a:r>
          </a:p>
          <a:p>
            <a:r>
              <a:rPr lang="en-US" dirty="0" smtClean="0"/>
              <a:t>Second bullet point here</a:t>
            </a:r>
          </a:p>
          <a:p>
            <a:r>
              <a:rPr lang="en-US" dirty="0" smtClean="0"/>
              <a:t>Third bullet point here</a:t>
            </a:r>
            <a:endParaRPr lang="en-US" dirty="0"/>
          </a:p>
        </p:txBody>
      </p:sp>
      <p:graphicFrame>
        <p:nvGraphicFramePr>
          <p:cNvPr id="5" name="Content Placeholder 4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66964599"/>
              </p:ext>
            </p:extLst>
          </p:nvPr>
        </p:nvGraphicFramePr>
        <p:xfrm>
          <a:off x="6324600" y="1825623"/>
          <a:ext cx="4800600" cy="22891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0200"/>
                <a:gridCol w="1600200"/>
                <a:gridCol w="1600200"/>
              </a:tblGrid>
              <a:tr h="572294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Group A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Group B</a:t>
                      </a:r>
                      <a:endParaRPr lang="en-US" b="0" dirty="0"/>
                    </a:p>
                  </a:txBody>
                  <a:tcPr anchor="ctr"/>
                </a:tc>
              </a:tr>
              <a:tr h="5722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5722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5722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62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Content Layout with SmartArt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 bullet point here</a:t>
            </a:r>
          </a:p>
          <a:p>
            <a:r>
              <a:rPr lang="en-US" dirty="0" smtClean="0"/>
              <a:t>Second bullet point here</a:t>
            </a:r>
          </a:p>
          <a:p>
            <a:r>
              <a:rPr lang="en-US" dirty="0" smtClean="0"/>
              <a:t>Third bullet point here</a:t>
            </a:r>
            <a:endParaRPr lang="en-US" dirty="0"/>
          </a:p>
        </p:txBody>
      </p:sp>
      <p:graphicFrame>
        <p:nvGraphicFramePr>
          <p:cNvPr id="7" name="Content Placeholder 6" descr="Segmented Process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90650082"/>
              </p:ext>
            </p:extLst>
          </p:nvPr>
        </p:nvGraphicFramePr>
        <p:xfrm>
          <a:off x="6324600" y="1825625"/>
          <a:ext cx="4800600" cy="457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882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1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7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0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86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Health 16x9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31291B-7E16-4BF2-A964-81BB2411C909}"/>
</file>

<file path=customXml/itemProps2.xml><?xml version="1.0" encoding="utf-8"?>
<ds:datastoreItem xmlns:ds="http://schemas.openxmlformats.org/officeDocument/2006/customXml" ds:itemID="{B3C2B29A-C1CD-4C3A-A037-902991BF1F59}"/>
</file>

<file path=customXml/itemProps3.xml><?xml version="1.0" encoding="utf-8"?>
<ds:datastoreItem xmlns:ds="http://schemas.openxmlformats.org/officeDocument/2006/customXml" ds:itemID="{1BCBC288-0F4E-479D-8F69-11F8CF8D6F6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</Words>
  <Application>Microsoft Office PowerPoint</Application>
  <PresentationFormat>Widescreen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Franklin Gothic Medium</vt:lpstr>
      <vt:lpstr>Medical Health 16x9</vt:lpstr>
      <vt:lpstr>Title Layout</vt:lpstr>
      <vt:lpstr>Title and Content Layout with List</vt:lpstr>
      <vt:lpstr>Title and Content Layout with Chart</vt:lpstr>
      <vt:lpstr>Two Content Layout with Table</vt:lpstr>
      <vt:lpstr>Two Content Layout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2012-05-22T03:21:27Z</dcterms:created>
  <dcterms:modified xsi:type="dcterms:W3CDTF">2013-08-24T20:08:04Z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