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howGuides="1">
      <p:cViewPr varScale="1">
        <p:scale>
          <a:sx n="125" d="100"/>
          <a:sy n="125" d="100"/>
        </p:scale>
        <p:origin x="786" y="108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7/30/2013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7/30/2013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7/30/2013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Certificate of Scholarship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500" dirty="0" smtClean="0"/>
              <a:t>Has Been Recognized for Outstanding Achievement</a:t>
            </a:r>
            <a:endParaRPr lang="en-US" sz="15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Bruce </a:t>
            </a:r>
            <a:r>
              <a:rPr lang="en-US" dirty="0" err="1" smtClean="0"/>
              <a:t>Keever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500" dirty="0" smtClean="0"/>
              <a:t>This Acknowledges That</a:t>
            </a:r>
            <a:endParaRPr lang="en-US" sz="15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Melissa </a:t>
            </a:r>
            <a:r>
              <a:rPr lang="en-US" dirty="0" err="1" smtClean="0"/>
              <a:t>MacBeth</a:t>
            </a:r>
            <a:r>
              <a:rPr lang="en-US" dirty="0" smtClean="0"/>
              <a:t>, Program Coordinator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 of Scholarship (Green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FA0883-819C-4CDB-8402-58F7F94F8411}"/>
</file>

<file path=customXml/itemProps2.xml><?xml version="1.0" encoding="utf-8"?>
<ds:datastoreItem xmlns:ds="http://schemas.openxmlformats.org/officeDocument/2006/customXml" ds:itemID="{20B0244B-4EAF-406C-8206-D1D283A63AA5}"/>
</file>

<file path=customXml/itemProps3.xml><?xml version="1.0" encoding="utf-8"?>
<ds:datastoreItem xmlns:ds="http://schemas.openxmlformats.org/officeDocument/2006/customXml" ds:itemID="{22A63B0D-773F-4F17-988D-5681189893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 of Scholarship (Green)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2013-07-30T13:28:31Z</dcterms:created>
  <dcterms:modified xsi:type="dcterms:W3CDTF">2013-07-30T13:28:34Z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