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21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108" title="Background graphic frame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Free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Free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Free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Free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ree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ree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ee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ree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ee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ee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ee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ree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ree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Free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Free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ree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Free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ree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ree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Free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ree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Free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Free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Free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Free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ree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ree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ree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ree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ree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ree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Free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Free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ree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ree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Free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Free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Free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ree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Free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ree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ree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ree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ree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ree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Free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Free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Free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ree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Free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Free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Free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Free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Free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Free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Free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Free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Free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Free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Free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Free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Free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Free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Free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Free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Free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Free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Free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Free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Free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1088136" y="1225296"/>
            <a:ext cx="6967728" cy="585216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/>
              <a:t>Click to edit Master subtitle style</a:t>
            </a:r>
          </a:p>
        </p:txBody>
      </p:sp>
      <p:grpSp>
        <p:nvGrpSpPr>
          <p:cNvPr id="77" name="Gro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Free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Free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Text Placeholder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en-gb"/>
              <a:t>Edit Master text styles</a:t>
            </a: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en-gb"/>
              <a:t>Edit Master text styles</a:t>
            </a:r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13"/>
          </p:nvPr>
        </p:nvSpPr>
        <p:spPr>
          <a:xfrm>
            <a:off x="1406653" y="5338450"/>
            <a:ext cx="550302" cy="204853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en-gb"/>
              <a:t>Edit Master text styles</a:t>
            </a:r>
          </a:p>
        </p:txBody>
      </p:sp>
      <p:cxnSp>
        <p:nvCxnSpPr>
          <p:cNvPr id="80" name="Straight Connector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 Placeholder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100" i="0"/>
            </a:lvl1pPr>
          </a:lstStyle>
          <a:p>
            <a:pPr lvl="0" rtl="0"/>
            <a:r>
              <a:rPr lang="en-gb"/>
              <a:t>Edit Master text styles</a:t>
            </a:r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15"/>
          </p:nvPr>
        </p:nvSpPr>
        <p:spPr>
          <a:xfrm>
            <a:off x="5664200" y="5340096"/>
            <a:ext cx="548640" cy="201168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en-gb"/>
              <a:t>Edit Master text styles</a:t>
            </a:r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6"/>
          </p:nvPr>
        </p:nvSpPr>
        <p:spPr>
          <a:xfrm>
            <a:off x="6261100" y="5194300"/>
            <a:ext cx="1490472" cy="374904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 rtl="0"/>
            <a:r>
              <a:rPr lang="en-gb"/>
              <a:t>Edit Master text styles</a:t>
            </a:r>
          </a:p>
        </p:txBody>
      </p:sp>
      <p:cxnSp>
        <p:nvCxnSpPr>
          <p:cNvPr id="81" name="Straight Connector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en-gb"/>
              <a:t>Click to edit Master text styles</a:t>
            </a:r>
          </a:p>
          <a:p>
            <a:pPr lvl="0" rtl="0"/>
            <a:r>
              <a:rPr lang="en-gb"/>
              <a:t>Second level</a:t>
            </a:r>
          </a:p>
          <a:p>
            <a:pPr lvl="0" rtl="0"/>
            <a:r>
              <a:rPr lang="en-gb"/>
              <a:t>Third level</a:t>
            </a:r>
          </a:p>
          <a:p>
            <a:pPr lvl="0" rtl="0"/>
            <a:r>
              <a:rPr lang="en-gb"/>
              <a:t>Fourth level</a:t>
            </a:r>
          </a:p>
          <a:p>
            <a:pPr lvl="0" rtl="0"/>
            <a:r>
              <a:rPr lang="en-gb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1/2/2017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gb"/>
              <a:t>Employee of the Month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n-gb"/>
              <a:t>awarded to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gb"/>
              <a:t>Name of Recipient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n-gb" dirty="0"/>
              <a:t>in recognition of</a:t>
            </a:r>
            <a:r>
              <a:rPr lang="en-GB" dirty="0"/>
              <a:t> </a:t>
            </a:r>
            <a:r>
              <a:rPr lang="en-gb" dirty="0"/>
              <a:t>your dedication,</a:t>
            </a:r>
            <a:endParaRPr lang="en-GB" dirty="0"/>
          </a:p>
          <a:p>
            <a:pPr rtl="0"/>
            <a:r>
              <a:rPr lang="en-gb" dirty="0"/>
              <a:t>passion and hard work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gb"/>
              <a:t>Signed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en-gb"/>
              <a:t>Name/Title of Presenter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n-gb"/>
              <a:t>Date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/>
              <a:t>1 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67</TotalTime>
  <Words>29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Theme1</vt:lpstr>
      <vt:lpstr>Name of Recipient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Recipient</dc:title>
  <cp:lastModifiedBy>admin</cp:lastModifiedBy>
  <cp:revision>1</cp:revision>
  <dcterms:created xsi:type="dcterms:W3CDTF">2017-01-31T21:59:38Z</dcterms:created>
  <dcterms:modified xsi:type="dcterms:W3CDTF">2018-04-26T11:39:14Z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