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4" d="100"/>
          <a:sy n="74" d="100"/>
        </p:scale>
        <p:origin x="2880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0C42-8226-4523-B11E-7C13978E6CFD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F56A-0C86-4ACC-9CF4-1B63F756A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8818-56B1-4EAC-B5D3-7BFFD2C4E1D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46C0-8A92-4E40-B931-77A8EEB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</a:t>
            </a:r>
            <a:r>
              <a:rPr lang="en-US" baseline="0" smtClean="0"/>
              <a:t>placeholders.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 Placeholder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00" name="Text Placeholder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05" name="Text Placeholder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06" name="Text Placeholder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07" name="Text Placeholder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08" name="Text Placeholder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11" name="Text Placeholder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12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13" name="Text Placeholder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114" name="Text Placeholder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115" name="Text Placeholder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198" name="Text Placeholder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09" name="Text Placeholder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11" name="Text Placeholder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17" name="Text Placeholder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23" name="Text Placeholder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29" name="Text Placeholder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35" name="Text Placeholder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 | Phone number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 | Twitter handle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Picture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o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Picture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Picture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o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o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Picture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Picture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Picture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Picture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Picture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Picture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o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o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Picture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Picture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Picture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Picture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Picture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o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o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Picture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Picture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Picture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Picture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Picture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Picture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Picture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Picture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o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o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Picture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Picture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Picture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Picture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Picture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Picture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o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o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Picture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Picture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Picture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Picture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Picture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Picture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Picture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Picture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o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o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Picture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Picture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Picture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Picture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Picture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Picture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Picture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o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o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Picture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Picture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Picture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Picture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Picture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Picture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Picture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Picture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o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o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Picture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Picture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Picture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Picture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Picture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Picture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Picture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Picture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o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xt Placeholder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smtClean="0"/>
              <a:t>Michiyo Sato</a:t>
            </a:r>
            <a:endParaRPr lang="en-US" dirty="0"/>
          </a:p>
        </p:txBody>
      </p:sp>
      <p:sp>
        <p:nvSpPr>
          <p:cNvPr id="492" name="Text Placeholder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en-US" smtClean="0"/>
              <a:t>Scrapbooker and Craft Aficianado</a:t>
            </a:r>
            <a:endParaRPr lang="en-US" dirty="0"/>
          </a:p>
        </p:txBody>
      </p:sp>
      <p:sp>
        <p:nvSpPr>
          <p:cNvPr id="493" name="Text Placeholder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en-US" dirty="0" smtClean="0"/>
              <a:t>mobile 360.555.0175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en-US" dirty="0" smtClean="0"/>
              <a:t> home 360.555.0176</a:t>
            </a:r>
            <a:endParaRPr lang="en-US" dirty="0"/>
          </a:p>
        </p:txBody>
      </p:sp>
      <p:sp>
        <p:nvSpPr>
          <p:cNvPr id="494" name="Text Placeholder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en-US" dirty="0" smtClean="0"/>
              <a:t>msato@example.com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en-US" dirty="0" smtClean="0"/>
              <a:t> @</a:t>
            </a:r>
            <a:r>
              <a:rPr lang="en-US" dirty="0" err="1" smtClean="0"/>
              <a:t>msatoexamplecom</a:t>
            </a:r>
            <a:endParaRPr lang="en-US" dirty="0"/>
          </a:p>
        </p:txBody>
      </p:sp>
      <p:sp>
        <p:nvSpPr>
          <p:cNvPr id="495" name="Text Placeholder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US" smtClean="0"/>
              <a:t>www.example.com/msato/blog</a:t>
            </a:r>
            <a:endParaRPr lang="en-US" dirty="0"/>
          </a:p>
        </p:txBody>
      </p:sp>
      <p:sp>
        <p:nvSpPr>
          <p:cNvPr id="547" name="Text Placeholder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8" name="Text Placeholder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9" name="Text Placeholder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0" name="Text Placeholder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1" name="Text Placeholder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7" name="Text Placeholder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8" name="Text Placeholder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9" name="Text Placeholder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0" name="Text Placeholder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1" name="Text Placeholder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" name="Text Placeholder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3" name="Text Placeholder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4" name="Text Placeholder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5" name="Text Placeholder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6" name="Text Placeholder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2" name="Text Placeholder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3" name="Text Placeholder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4" name="Text Placeholder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5" name="Text Placeholder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6" name="Text Placeholder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7" name="Text Placeholder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8" name="Text Placeholder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9" name="Text Placeholder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0" name="Text Placeholder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" name="Text Placeholder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2" name="Text Placeholder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3" name="Text Placeholder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4" name="Text Placeholder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5" name="Text Placeholder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6" name="Text Placeholder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7" name="Text Placeholder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8" name="Text Placeholder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9" name="Text Placeholder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0" name="Text Placeholder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1" name="Text Placeholder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2" name="Text Placeholder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3" name="Text Placeholder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4" name="Text Placeholder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5" name="Text Placeholder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6" name="Text Placeholder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7" name="Text Placeholder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8" name="Text Placeholder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9" name="Text Placeholder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0" name="Text Placeholder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1" name="Text Placeholder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s Ladybugs Center Aligned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35F0D-0990-4F67-8921-51580A5243F2}"/>
</file>

<file path=customXml/itemProps2.xml><?xml version="1.0" encoding="utf-8"?>
<ds:datastoreItem xmlns:ds="http://schemas.openxmlformats.org/officeDocument/2006/customXml" ds:itemID="{EAE92BEC-2CDA-4924-A3D9-2E5D565A3F61}"/>
</file>

<file path=customXml/itemProps3.xml><?xml version="1.0" encoding="utf-8"?>
<ds:datastoreItem xmlns:ds="http://schemas.openxmlformats.org/officeDocument/2006/customXml" ds:itemID="{5D2A2F92-9811-46D9-A019-C9B599FCE9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Business Cards Ladybugs Center Aligned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2013-07-31T19:02:13Z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