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4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15.xml" ContentType="application/vnd.openxmlformats-officedocument.presentationml.slide+xml"/>
  <Override PartName="/ppt/slides/slide8.xml" ContentType="application/vnd.openxmlformats-officedocument.presentationml.slide+xml"/>
  <Override PartName="/ppt/slides/slide13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3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1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howGuides="1">
      <p:cViewPr varScale="1">
        <p:scale>
          <a:sx n="85" d="100"/>
          <a:sy n="85" d="100"/>
        </p:scale>
        <p:origin x="106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2082" y="6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989381-577C-49AA-A4E2-5EBA34BD6249}" type="datetimeFigureOut">
              <a:rPr lang="en-US"/>
              <a:t>6/24/2013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5E7BEC-684E-4C3F-AEB2-ED7203F4ED3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230141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E25F29-0308-477E-B892-CB798FED9259}" type="datetimeFigureOut">
              <a:rPr lang="en-US"/>
              <a:t>6/24/2013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FD79C7-905A-4C8B-8800-03693A11A4AF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7553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endParaRPr lang="en-US" sz="12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D79C7-905A-4C8B-8800-03693A11A4A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31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D79C7-905A-4C8B-8800-03693A11A4A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0322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D79C7-905A-4C8B-8800-03693A11A4A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1435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D79C7-905A-4C8B-8800-03693A11A4A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8431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D79C7-905A-4C8B-8800-03693A11A4A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375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8" name="right ring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19" name="Oval 1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pic>
          <p:nvPicPr>
            <p:cNvPr id="20" name="Pictur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1" name="left ring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22" name="Oval 21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pic>
          <p:nvPicPr>
            <p:cNvPr id="23" name="Pictur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shim_right"/>
          <p:cNvSpPr/>
          <p:nvPr/>
        </p:nvSpPr>
        <p:spPr>
          <a:xfrm>
            <a:off x="9296400" y="152400"/>
            <a:ext cx="1295400" cy="655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/>
          </a:p>
        </p:txBody>
      </p:sp>
      <p:sp>
        <p:nvSpPr>
          <p:cNvPr id="8" name="shim_left"/>
          <p:cNvSpPr/>
          <p:nvPr/>
        </p:nvSpPr>
        <p:spPr>
          <a:xfrm>
            <a:off x="-1447800" y="152400"/>
            <a:ext cx="1295400" cy="6556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828801"/>
            <a:ext cx="7924800" cy="1597900"/>
          </a:xfrm>
        </p:spPr>
        <p:txBody>
          <a:bodyPr anchor="b"/>
          <a:lstStyle>
            <a:lvl1pPr algn="ctr">
              <a:defRPr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549274"/>
            <a:ext cx="7924800" cy="1141476"/>
          </a:xfrm>
        </p:spPr>
        <p:txBody>
          <a:bodyPr anchor="t">
            <a:normAutofit/>
          </a:bodyPr>
          <a:lstStyle>
            <a:lvl1pPr marL="0" indent="0" algn="ctr">
              <a:spcBef>
                <a:spcPts val="600"/>
              </a:spcBef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7F81-B8BE-4294-BB38-1B7161D526DE}" type="datetimeFigureOut">
              <a:rPr lang="en-US"/>
              <a:t>6/24/2013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20BD4-378F-4EBE-85FD-93939228F85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25041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ril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>
                <a:solidFill>
                  <a:schemeClr val="bg2">
                    <a:lumMod val="90000"/>
                  </a:schemeClr>
                </a:solidFill>
              </a:rPr>
              <a:t>31 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March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>
                <a:solidFill>
                  <a:schemeClr val="tx1"/>
                </a:solidFill>
              </a:rPr>
              <a:t>1 </a:t>
            </a:r>
            <a:r>
              <a:rPr lang="en-US" sz="1300" b="0" dirty="0" smtClean="0">
                <a:solidFill>
                  <a:schemeClr val="tx1"/>
                </a:solidFill>
              </a:rPr>
              <a:t>April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5/6</a:t>
            </a: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12/13</a:t>
            </a: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19/20</a:t>
            </a: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26/27</a:t>
            </a: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1 May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3/4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2" name="TextBox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3" name="TextBox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4" name="TextBox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5" name="TextBox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8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6" name="TextBox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9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TextBox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10/11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1" name="Text Placeholder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0" name="Text Placeholder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2" name="Text Placeholder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3" name="Text Placeholder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4" name="Text Placeholder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9" name="Text Placehold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5" name="Text Placeholder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6/24/2013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  <p:sp>
        <p:nvSpPr>
          <p:cNvPr id="78" name="TextBox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sz="2400" dirty="0" smtClean="0">
                <a:solidFill>
                  <a:schemeClr val="accent1"/>
                </a:solidFill>
              </a:rPr>
              <a:t>201</a:t>
            </a:r>
            <a:r>
              <a:rPr lang="en-US" sz="2400" dirty="0" smtClean="0">
                <a:solidFill>
                  <a:schemeClr val="accent1"/>
                </a:solidFill>
              </a:rPr>
              <a:t>4</a:t>
            </a:r>
            <a:endParaRPr sz="2400" dirty="0">
              <a:solidFill>
                <a:schemeClr val="accent1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935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y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8</a:t>
            </a:r>
            <a:r>
              <a:rPr sz="1300" b="0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April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29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>
                <a:solidFill>
                  <a:schemeClr val="tx1"/>
                </a:solidFill>
              </a:rPr>
              <a:t>1 </a:t>
            </a:r>
            <a:r>
              <a:rPr lang="en-US" sz="1300" b="0" dirty="0" smtClean="0">
                <a:solidFill>
                  <a:schemeClr val="tx1"/>
                </a:solidFill>
              </a:rPr>
              <a:t>May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3/4</a:t>
            </a: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10/11</a:t>
            </a: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17/18</a:t>
            </a: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24/25</a:t>
            </a: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>
                <a:solidFill>
                  <a:schemeClr val="tx1"/>
                </a:solidFill>
              </a:rPr>
              <a:t>31</a:t>
            </a:r>
            <a:r>
              <a:rPr sz="1300" b="0" dirty="0">
                <a:solidFill>
                  <a:schemeClr val="bg2">
                    <a:lumMod val="90000"/>
                  </a:schemeClr>
                </a:solidFill>
              </a:rPr>
              <a:t>/1 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June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7/8</a:t>
            </a:r>
          </a:p>
        </p:txBody>
      </p:sp>
      <p:sp>
        <p:nvSpPr>
          <p:cNvPr id="34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5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7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6/24/2013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  <p:sp>
        <p:nvSpPr>
          <p:cNvPr id="78" name="TextBox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sz="2400" dirty="0" smtClean="0">
                <a:solidFill>
                  <a:schemeClr val="accent1"/>
                </a:solidFill>
              </a:rPr>
              <a:t>201</a:t>
            </a:r>
            <a:r>
              <a:rPr lang="en-US" sz="2400" dirty="0" smtClean="0">
                <a:solidFill>
                  <a:schemeClr val="accent1"/>
                </a:solidFill>
              </a:rPr>
              <a:t>4</a:t>
            </a:r>
            <a:endParaRPr sz="2400" dirty="0">
              <a:solidFill>
                <a:schemeClr val="accent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698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ne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>
                <a:solidFill>
                  <a:schemeClr val="bg2">
                    <a:lumMod val="90000"/>
                  </a:schemeClr>
                </a:solidFill>
              </a:rPr>
              <a:t>26 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May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27</a:t>
            </a: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28</a:t>
            </a: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29</a:t>
            </a: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30</a:t>
            </a: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>
                <a:solidFill>
                  <a:schemeClr val="bg2">
                    <a:lumMod val="90000"/>
                  </a:schemeClr>
                </a:solidFill>
              </a:rPr>
              <a:t>31</a:t>
            </a:r>
            <a:r>
              <a:rPr sz="1300" b="0" dirty="0">
                <a:solidFill>
                  <a:schemeClr val="tx1"/>
                </a:solidFill>
              </a:rPr>
              <a:t>/1 </a:t>
            </a:r>
            <a:r>
              <a:rPr lang="en-US" sz="1300" b="0" dirty="0" smtClean="0">
                <a:solidFill>
                  <a:schemeClr val="tx1"/>
                </a:solidFill>
              </a:rPr>
              <a:t>June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7/8</a:t>
            </a: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14/15</a:t>
            </a: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21/22</a:t>
            </a: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28/29</a:t>
            </a:r>
          </a:p>
        </p:txBody>
      </p:sp>
      <p:sp>
        <p:nvSpPr>
          <p:cNvPr id="1822" name="TextBox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23" name="TextBox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>
                <a:solidFill>
                  <a:schemeClr val="bg2">
                    <a:lumMod val="90000"/>
                  </a:schemeClr>
                </a:solidFill>
              </a:rPr>
              <a:t>1 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July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4" name="TextBox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1825" name="TextBox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1826" name="TextBox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1827" name="TextBox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5/6</a:t>
            </a: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0" name="Text Placeholder 2"/>
          <p:cNvSpPr>
            <a:spLocks noGrp="1"/>
          </p:cNvSpPr>
          <p:nvPr>
            <p:ph type="body" sz="quarter" idx="41"/>
          </p:nvPr>
        </p:nvSpPr>
        <p:spPr>
          <a:xfrm>
            <a:off x="7369175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9" name="Text Placeholder 2"/>
          <p:cNvSpPr>
            <a:spLocks noGrp="1"/>
          </p:cNvSpPr>
          <p:nvPr>
            <p:ph type="body" sz="quarter" idx="40"/>
          </p:nvPr>
        </p:nvSpPr>
        <p:spPr>
          <a:xfrm>
            <a:off x="7369175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1" name="Text Placeholder 2"/>
          <p:cNvSpPr>
            <a:spLocks noGrp="1"/>
          </p:cNvSpPr>
          <p:nvPr>
            <p:ph type="body" sz="quarter" idx="42"/>
          </p:nvPr>
        </p:nvSpPr>
        <p:spPr>
          <a:xfrm>
            <a:off x="7369175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2" name="Text Placeholder 2"/>
          <p:cNvSpPr>
            <a:spLocks noGrp="1"/>
          </p:cNvSpPr>
          <p:nvPr>
            <p:ph type="body" sz="quarter" idx="43"/>
          </p:nvPr>
        </p:nvSpPr>
        <p:spPr>
          <a:xfrm>
            <a:off x="7369175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3" name="Text Placeholder 2"/>
          <p:cNvSpPr>
            <a:spLocks noGrp="1"/>
          </p:cNvSpPr>
          <p:nvPr>
            <p:ph type="body" sz="quarter" idx="44"/>
          </p:nvPr>
        </p:nvSpPr>
        <p:spPr>
          <a:xfrm>
            <a:off x="7369175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4" name="Text Placeholder 2"/>
          <p:cNvSpPr>
            <a:spLocks noGrp="1"/>
          </p:cNvSpPr>
          <p:nvPr>
            <p:ph type="body" sz="quarter" idx="45"/>
          </p:nvPr>
        </p:nvSpPr>
        <p:spPr>
          <a:xfrm>
            <a:off x="7369175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6/24/2013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  <p:sp>
        <p:nvSpPr>
          <p:cNvPr id="78" name="TextBox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sz="2400" dirty="0" smtClean="0">
                <a:solidFill>
                  <a:schemeClr val="accent1"/>
                </a:solidFill>
              </a:rPr>
              <a:t>201</a:t>
            </a:r>
            <a:r>
              <a:rPr lang="en-US" sz="2400" dirty="0" smtClean="0">
                <a:solidFill>
                  <a:schemeClr val="accent1"/>
                </a:solidFill>
              </a:rPr>
              <a:t>4</a:t>
            </a:r>
            <a:endParaRPr sz="2400" dirty="0">
              <a:solidFill>
                <a:schemeClr val="accent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120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ly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0</a:t>
            </a:r>
            <a:r>
              <a:rPr sz="1300" b="0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June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>
                <a:solidFill>
                  <a:schemeClr val="tx1"/>
                </a:solidFill>
              </a:rPr>
              <a:t>1 </a:t>
            </a:r>
            <a:r>
              <a:rPr lang="en-US" sz="1300" b="0" dirty="0" smtClean="0">
                <a:solidFill>
                  <a:schemeClr val="tx1"/>
                </a:solidFill>
              </a:rPr>
              <a:t>July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5/6</a:t>
            </a: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12/13</a:t>
            </a: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19/20</a:t>
            </a: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26/27</a:t>
            </a: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31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1</a:t>
            </a:r>
            <a:r>
              <a:rPr lang="en-US" sz="1300" b="0" baseline="0" dirty="0" smtClean="0">
                <a:solidFill>
                  <a:schemeClr val="bg2">
                    <a:lumMod val="90000"/>
                  </a:schemeClr>
                </a:solidFill>
              </a:rPr>
              <a:t> August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2/3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2" name="TextBox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3" name="TextBox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4" name="TextBox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5" name="TextBox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6" name="TextBox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8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TextBox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9/10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1" name="Text Placeholder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0" name="Text Placeholder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2" name="Text Placeholder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3" name="Text Placeholder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4" name="Text Placeholder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9" name="Text Placehold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5" name="Text Placeholder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6/24/2013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  <p:sp>
        <p:nvSpPr>
          <p:cNvPr id="78" name="TextBox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sz="2400" dirty="0" smtClean="0">
                <a:solidFill>
                  <a:schemeClr val="accent1"/>
                </a:solidFill>
              </a:rPr>
              <a:t>201</a:t>
            </a:r>
            <a:r>
              <a:rPr lang="en-US" sz="2400" dirty="0" smtClean="0">
                <a:solidFill>
                  <a:schemeClr val="accent1"/>
                </a:solidFill>
              </a:rPr>
              <a:t>4</a:t>
            </a:r>
            <a:endParaRPr sz="2400" dirty="0">
              <a:solidFill>
                <a:schemeClr val="accent1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420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right ring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9" name="Oval 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pic>
          <p:nvPicPr>
            <p:cNvPr id="10" name="Pictur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1" name="left ring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12" name="Oval 11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pic>
          <p:nvPicPr>
            <p:cNvPr id="13" name="Pictur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3A16-68B0-4C3C-9C15-9321178FD76C}" type="datetimeFigureOut">
              <a:rPr lang="en-US"/>
              <a:t>6/24/2013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97E0C-8F25-49B0-9FED-AD60A4CEA8B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24538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6" name="right ring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7" name="Oval 6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pic>
          <p:nvPicPr>
            <p:cNvPr id="8" name="Pictur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" name="left ring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10" name="Oval 9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pic>
          <p:nvPicPr>
            <p:cNvPr id="11" name="Pictur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3A16-68B0-4C3C-9C15-9321178FD76C}" type="datetimeFigureOut">
              <a:rPr lang="en-US"/>
              <a:t>6/24/2013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97E0C-8F25-49B0-9FED-AD60A4CEA8B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41195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ugust 20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29 July</a:t>
            </a: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30</a:t>
            </a: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31</a:t>
            </a: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 August</a:t>
            </a: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3/4</a:t>
            </a: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10/11</a:t>
            </a: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17/18</a:t>
            </a: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24/25</a:t>
            </a: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31</a:t>
            </a:r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/1 September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7/8</a:t>
            </a:r>
          </a:p>
        </p:txBody>
      </p:sp>
      <p:sp>
        <p:nvSpPr>
          <p:cNvPr id="34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5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7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6/24/2013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  <p:sp>
        <p:nvSpPr>
          <p:cNvPr id="78" name="TextBox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sz="2400" dirty="0">
                <a:solidFill>
                  <a:schemeClr val="accent1"/>
                </a:solidFill>
              </a:rPr>
              <a:t>2013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870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ptember 20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26 August</a:t>
            </a: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27</a:t>
            </a: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28</a:t>
            </a: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29</a:t>
            </a: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30</a:t>
            </a: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31</a:t>
            </a:r>
            <a:r>
              <a:rPr sz="1300" b="0">
                <a:solidFill>
                  <a:schemeClr val="tx1"/>
                </a:solidFill>
              </a:rPr>
              <a:t>/1 September</a:t>
            </a: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7/8</a:t>
            </a: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14/15</a:t>
            </a: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21/22</a:t>
            </a: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28/29</a:t>
            </a:r>
          </a:p>
        </p:txBody>
      </p:sp>
      <p:sp>
        <p:nvSpPr>
          <p:cNvPr id="1822" name="TextBox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23" name="TextBox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1 October</a:t>
            </a:r>
          </a:p>
        </p:txBody>
      </p:sp>
      <p:sp>
        <p:nvSpPr>
          <p:cNvPr id="1824" name="TextBox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1825" name="TextBox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1826" name="TextBox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1827" name="TextBox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5/6</a:t>
            </a: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0" name="Text Placeholder 2"/>
          <p:cNvSpPr>
            <a:spLocks noGrp="1"/>
          </p:cNvSpPr>
          <p:nvPr>
            <p:ph type="body" sz="quarter" idx="41"/>
          </p:nvPr>
        </p:nvSpPr>
        <p:spPr>
          <a:xfrm>
            <a:off x="7369175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9" name="Text Placeholder 2"/>
          <p:cNvSpPr>
            <a:spLocks noGrp="1"/>
          </p:cNvSpPr>
          <p:nvPr>
            <p:ph type="body" sz="quarter" idx="40"/>
          </p:nvPr>
        </p:nvSpPr>
        <p:spPr>
          <a:xfrm>
            <a:off x="7369175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1" name="Text Placeholder 2"/>
          <p:cNvSpPr>
            <a:spLocks noGrp="1"/>
          </p:cNvSpPr>
          <p:nvPr>
            <p:ph type="body" sz="quarter" idx="42"/>
          </p:nvPr>
        </p:nvSpPr>
        <p:spPr>
          <a:xfrm>
            <a:off x="7369175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2" name="Text Placeholder 2"/>
          <p:cNvSpPr>
            <a:spLocks noGrp="1"/>
          </p:cNvSpPr>
          <p:nvPr>
            <p:ph type="body" sz="quarter" idx="43"/>
          </p:nvPr>
        </p:nvSpPr>
        <p:spPr>
          <a:xfrm>
            <a:off x="7369175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3" name="Text Placeholder 2"/>
          <p:cNvSpPr>
            <a:spLocks noGrp="1"/>
          </p:cNvSpPr>
          <p:nvPr>
            <p:ph type="body" sz="quarter" idx="44"/>
          </p:nvPr>
        </p:nvSpPr>
        <p:spPr>
          <a:xfrm>
            <a:off x="7369175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4" name="Text Placeholder 2"/>
          <p:cNvSpPr>
            <a:spLocks noGrp="1"/>
          </p:cNvSpPr>
          <p:nvPr>
            <p:ph type="body" sz="quarter" idx="45"/>
          </p:nvPr>
        </p:nvSpPr>
        <p:spPr>
          <a:xfrm>
            <a:off x="7369175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6/24/2013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  <p:sp>
        <p:nvSpPr>
          <p:cNvPr id="78" name="TextBox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sz="2400" dirty="0">
                <a:solidFill>
                  <a:schemeClr val="accent1"/>
                </a:solidFill>
              </a:rPr>
              <a:t>2013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439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ctober 20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30 September</a:t>
            </a: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 October</a:t>
            </a: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5/6</a:t>
            </a: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12/13</a:t>
            </a: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19/20</a:t>
            </a: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26/27</a:t>
            </a: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1 November</a:t>
            </a: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2/3</a:t>
            </a:r>
          </a:p>
        </p:txBody>
      </p:sp>
      <p:sp>
        <p:nvSpPr>
          <p:cNvPr id="1822" name="TextBox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1823" name="TextBox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1824" name="TextBox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1825" name="TextBox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7</a:t>
            </a:r>
          </a:p>
        </p:txBody>
      </p:sp>
      <p:sp>
        <p:nvSpPr>
          <p:cNvPr id="1826" name="TextBox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8</a:t>
            </a:r>
          </a:p>
        </p:txBody>
      </p:sp>
      <p:sp>
        <p:nvSpPr>
          <p:cNvPr id="1827" name="TextBox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9/10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1" name="Text Placeholder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0" name="Text Placeholder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2" name="Text Placeholder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3" name="Text Placeholder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4" name="Text Placeholder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9" name="Text Placehold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5" name="Text Placeholder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6/24/2013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  <p:sp>
        <p:nvSpPr>
          <p:cNvPr id="78" name="TextBox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sz="2400" dirty="0">
                <a:solidFill>
                  <a:schemeClr val="accent1"/>
                </a:solidFill>
              </a:rPr>
              <a:t>2013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536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vember 20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28 October</a:t>
            </a: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29</a:t>
            </a: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30</a:t>
            </a: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31</a:t>
            </a: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 November</a:t>
            </a: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2/3</a:t>
            </a: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9/10</a:t>
            </a: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16/17</a:t>
            </a: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23/24</a:t>
            </a: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30</a:t>
            </a:r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/1 December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7/8</a:t>
            </a:r>
          </a:p>
        </p:txBody>
      </p:sp>
      <p:sp>
        <p:nvSpPr>
          <p:cNvPr id="34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5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7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6/24/2013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  <p:sp>
        <p:nvSpPr>
          <p:cNvPr id="78" name="TextBox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sz="2400" dirty="0">
                <a:solidFill>
                  <a:schemeClr val="accent1"/>
                </a:solidFill>
              </a:rPr>
              <a:t>2013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774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cember 20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25 November</a:t>
            </a: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26</a:t>
            </a: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27</a:t>
            </a: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28</a:t>
            </a: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29</a:t>
            </a: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30</a:t>
            </a:r>
            <a:r>
              <a:rPr sz="1300" b="0">
                <a:solidFill>
                  <a:schemeClr val="tx1"/>
                </a:solidFill>
              </a:rPr>
              <a:t>/1 December</a:t>
            </a: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7/8</a:t>
            </a: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14/15</a:t>
            </a: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21/22</a:t>
            </a: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28/29</a:t>
            </a:r>
          </a:p>
        </p:txBody>
      </p:sp>
      <p:sp>
        <p:nvSpPr>
          <p:cNvPr id="1822" name="TextBox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23" name="TextBox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1824" name="TextBox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1 January</a:t>
            </a:r>
          </a:p>
        </p:txBody>
      </p:sp>
      <p:sp>
        <p:nvSpPr>
          <p:cNvPr id="1825" name="TextBox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1826" name="TextBox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1827" name="TextBox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4/5</a:t>
            </a: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0" name="Text Placeholder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9" name="Text Placeholder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1" name="Text Placeholder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2" name="Text Placeholder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3" name="Text Placeholder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4" name="Text Placeholder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6/24/2013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  <p:sp>
        <p:nvSpPr>
          <p:cNvPr id="78" name="TextBox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sz="2400" dirty="0">
                <a:solidFill>
                  <a:schemeClr val="accent1"/>
                </a:solidFill>
              </a:rPr>
              <a:t>2013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862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anuary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r>
              <a:rPr sz="1300" b="0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December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1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4/5</a:t>
            </a: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11/12</a:t>
            </a: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18/19</a:t>
            </a: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25/26</a:t>
            </a: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>
                <a:solidFill>
                  <a:schemeClr val="bg2">
                    <a:lumMod val="90000"/>
                  </a:schemeClr>
                </a:solidFill>
              </a:rPr>
              <a:t>1/2 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February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7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8/9</a:t>
            </a:r>
          </a:p>
        </p:txBody>
      </p:sp>
      <p:sp>
        <p:nvSpPr>
          <p:cNvPr id="34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5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7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6/24/2013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  <p:sp>
        <p:nvSpPr>
          <p:cNvPr id="78" name="TextBox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sz="2400" dirty="0" smtClean="0">
                <a:solidFill>
                  <a:schemeClr val="accent1"/>
                </a:solidFill>
              </a:rPr>
              <a:t>201</a:t>
            </a:r>
            <a:r>
              <a:rPr lang="en-US" sz="2400" dirty="0" smtClean="0">
                <a:solidFill>
                  <a:schemeClr val="accent1"/>
                </a:solidFill>
              </a:rPr>
              <a:t>4</a:t>
            </a:r>
            <a:endParaRPr sz="2400" dirty="0">
              <a:solidFill>
                <a:schemeClr val="accent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788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bruary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>
                <a:solidFill>
                  <a:schemeClr val="bg2">
                    <a:lumMod val="90000"/>
                  </a:schemeClr>
                </a:solidFill>
              </a:rPr>
              <a:t>27 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January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28</a:t>
            </a: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29</a:t>
            </a: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30</a:t>
            </a: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31</a:t>
            </a: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>
                <a:solidFill>
                  <a:schemeClr val="tx1"/>
                </a:solidFill>
              </a:rPr>
              <a:t>1/2 </a:t>
            </a:r>
            <a:r>
              <a:rPr lang="en-US" sz="1300" b="0" dirty="0" smtClean="0">
                <a:solidFill>
                  <a:schemeClr val="tx1"/>
                </a:solidFill>
              </a:rPr>
              <a:t>February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8/9</a:t>
            </a: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15/16</a:t>
            </a: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22/23</a:t>
            </a: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1/2 March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8/9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1786756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9"/>
          </p:nvPr>
        </p:nvSpPr>
        <p:spPr>
          <a:xfrm>
            <a:off x="4571999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35"/>
          </p:nvPr>
        </p:nvSpPr>
        <p:spPr>
          <a:xfrm>
            <a:off x="597250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1786756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8"/>
          </p:nvPr>
        </p:nvSpPr>
        <p:spPr>
          <a:xfrm>
            <a:off x="4571999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34"/>
          </p:nvPr>
        </p:nvSpPr>
        <p:spPr>
          <a:xfrm>
            <a:off x="597250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5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1786756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30"/>
          </p:nvPr>
        </p:nvSpPr>
        <p:spPr>
          <a:xfrm>
            <a:off x="4571999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36"/>
          </p:nvPr>
        </p:nvSpPr>
        <p:spPr>
          <a:xfrm>
            <a:off x="597250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1786756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31"/>
          </p:nvPr>
        </p:nvSpPr>
        <p:spPr>
          <a:xfrm>
            <a:off x="4571999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7"/>
          </p:nvPr>
        </p:nvSpPr>
        <p:spPr>
          <a:xfrm>
            <a:off x="597250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7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1786756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32"/>
          </p:nvPr>
        </p:nvSpPr>
        <p:spPr>
          <a:xfrm>
            <a:off x="4571999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8"/>
          </p:nvPr>
        </p:nvSpPr>
        <p:spPr>
          <a:xfrm>
            <a:off x="597250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1786756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33"/>
          </p:nvPr>
        </p:nvSpPr>
        <p:spPr>
          <a:xfrm>
            <a:off x="4571999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9"/>
          </p:nvPr>
        </p:nvSpPr>
        <p:spPr>
          <a:xfrm>
            <a:off x="597250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6/24/2013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  <p:sp>
        <p:nvSpPr>
          <p:cNvPr id="78" name="TextBox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sz="2400" dirty="0" smtClean="0">
                <a:solidFill>
                  <a:schemeClr val="accent1"/>
                </a:solidFill>
              </a:rPr>
              <a:t>201</a:t>
            </a:r>
            <a:r>
              <a:rPr lang="en-US" sz="2400" dirty="0" smtClean="0">
                <a:solidFill>
                  <a:schemeClr val="accent1"/>
                </a:solidFill>
              </a:rPr>
              <a:t>4</a:t>
            </a:r>
            <a:endParaRPr sz="2400" dirty="0">
              <a:solidFill>
                <a:schemeClr val="accent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863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rch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r>
              <a:rPr sz="1300" b="0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February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25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26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27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28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>
                <a:solidFill>
                  <a:schemeClr val="tx1"/>
                </a:solidFill>
              </a:rPr>
              <a:t>1/2 </a:t>
            </a:r>
            <a:r>
              <a:rPr lang="en-US" sz="1300" b="0" dirty="0" smtClean="0">
                <a:solidFill>
                  <a:schemeClr val="tx1"/>
                </a:solidFill>
              </a:rPr>
              <a:t>March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8/9</a:t>
            </a: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15/16</a:t>
            </a: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22/23</a:t>
            </a: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29/30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31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1 April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5/6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1786756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9"/>
          </p:nvPr>
        </p:nvSpPr>
        <p:spPr>
          <a:xfrm>
            <a:off x="4571999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35"/>
          </p:nvPr>
        </p:nvSpPr>
        <p:spPr>
          <a:xfrm>
            <a:off x="597250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1786756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8"/>
          </p:nvPr>
        </p:nvSpPr>
        <p:spPr>
          <a:xfrm>
            <a:off x="4571999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34"/>
          </p:nvPr>
        </p:nvSpPr>
        <p:spPr>
          <a:xfrm>
            <a:off x="597250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5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1786756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30"/>
          </p:nvPr>
        </p:nvSpPr>
        <p:spPr>
          <a:xfrm>
            <a:off x="4571999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36"/>
          </p:nvPr>
        </p:nvSpPr>
        <p:spPr>
          <a:xfrm>
            <a:off x="597250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1786756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31"/>
          </p:nvPr>
        </p:nvSpPr>
        <p:spPr>
          <a:xfrm>
            <a:off x="4571999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7"/>
          </p:nvPr>
        </p:nvSpPr>
        <p:spPr>
          <a:xfrm>
            <a:off x="597250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7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1786756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32"/>
          </p:nvPr>
        </p:nvSpPr>
        <p:spPr>
          <a:xfrm>
            <a:off x="4571999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8"/>
          </p:nvPr>
        </p:nvSpPr>
        <p:spPr>
          <a:xfrm>
            <a:off x="597250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1786756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33"/>
          </p:nvPr>
        </p:nvSpPr>
        <p:spPr>
          <a:xfrm>
            <a:off x="4571999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9"/>
          </p:nvPr>
        </p:nvSpPr>
        <p:spPr>
          <a:xfrm>
            <a:off x="597250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6/24/2013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  <p:sp>
        <p:nvSpPr>
          <p:cNvPr id="78" name="TextBox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sz="2400" dirty="0" smtClean="0">
                <a:solidFill>
                  <a:schemeClr val="accent1"/>
                </a:solidFill>
              </a:rPr>
              <a:t>201</a:t>
            </a:r>
            <a:r>
              <a:rPr lang="en-US" sz="2400" dirty="0" smtClean="0">
                <a:solidFill>
                  <a:schemeClr val="accent1"/>
                </a:solidFill>
              </a:rPr>
              <a:t>4</a:t>
            </a:r>
            <a:endParaRPr sz="2400" dirty="0">
              <a:solidFill>
                <a:schemeClr val="accent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71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im_right"/>
          <p:cNvSpPr/>
          <p:nvPr/>
        </p:nvSpPr>
        <p:spPr>
          <a:xfrm>
            <a:off x="9296400" y="152400"/>
            <a:ext cx="1295400" cy="655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/>
          </a:p>
        </p:txBody>
      </p:sp>
      <p:sp>
        <p:nvSpPr>
          <p:cNvPr id="85" name="shim_left"/>
          <p:cNvSpPr/>
          <p:nvPr/>
        </p:nvSpPr>
        <p:spPr>
          <a:xfrm>
            <a:off x="-1447800" y="152400"/>
            <a:ext cx="1295400" cy="6556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/>
          </a:p>
        </p:txBody>
      </p:sp>
      <p:sp>
        <p:nvSpPr>
          <p:cNvPr id="8" name="Rounded Rectangle 7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3618" name="Group 3617"/>
          <p:cNvGrpSpPr/>
          <p:nvPr/>
        </p:nvGrpSpPr>
        <p:grpSpPr>
          <a:xfrm>
            <a:off x="379476" y="1242060"/>
            <a:ext cx="8385048" cy="678180"/>
            <a:chOff x="396240" y="1242060"/>
            <a:chExt cx="8347710" cy="678180"/>
          </a:xfrm>
        </p:grpSpPr>
        <p:cxnSp>
          <p:nvCxnSpPr>
            <p:cNvPr id="3665" name="Straight Connector 3664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6" name="Straight Connector 3665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7" name="Straight Connector 3666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8" name="Straight Connector 3667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9" name="Straight Connector 3668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0" name="Straight Connector 3669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1" name="Straight Connector 3670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19" name="Group 3618"/>
          <p:cNvGrpSpPr/>
          <p:nvPr/>
        </p:nvGrpSpPr>
        <p:grpSpPr>
          <a:xfrm>
            <a:off x="379476" y="2163924"/>
            <a:ext cx="8385048" cy="678180"/>
            <a:chOff x="396240" y="1242060"/>
            <a:chExt cx="8347710" cy="678180"/>
          </a:xfrm>
        </p:grpSpPr>
        <p:cxnSp>
          <p:nvCxnSpPr>
            <p:cNvPr id="3658" name="Straight Connector 3657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9" name="Straight Connector 3658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0" name="Straight Connector 3659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1" name="Straight Connector 3660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2" name="Straight Connector 3661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3" name="Straight Connector 3662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4" name="Straight Connector 3663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0" name="Group 3619"/>
          <p:cNvGrpSpPr/>
          <p:nvPr/>
        </p:nvGrpSpPr>
        <p:grpSpPr>
          <a:xfrm>
            <a:off x="379476" y="3085788"/>
            <a:ext cx="8385048" cy="678180"/>
            <a:chOff x="396240" y="1242060"/>
            <a:chExt cx="8347710" cy="678180"/>
          </a:xfrm>
        </p:grpSpPr>
        <p:cxnSp>
          <p:nvCxnSpPr>
            <p:cNvPr id="3651" name="Straight Connector 3650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2" name="Straight Connector 3651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3" name="Straight Connector 3652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4" name="Straight Connector 3653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5" name="Straight Connector 3654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6" name="Straight Connector 3655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7" name="Straight Connector 3656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1" name="Group 3620"/>
          <p:cNvGrpSpPr/>
          <p:nvPr/>
        </p:nvGrpSpPr>
        <p:grpSpPr>
          <a:xfrm>
            <a:off x="379476" y="4007652"/>
            <a:ext cx="8385048" cy="678180"/>
            <a:chOff x="396240" y="1242060"/>
            <a:chExt cx="8347710" cy="678180"/>
          </a:xfrm>
        </p:grpSpPr>
        <p:cxnSp>
          <p:nvCxnSpPr>
            <p:cNvPr id="3644" name="Straight Connector 3643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5" name="Straight Connector 3644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6" name="Straight Connector 3645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7" name="Straight Connector 3646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8" name="Straight Connector 3647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9" name="Straight Connector 3648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0" name="Straight Connector 3649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2" name="Group 3621"/>
          <p:cNvGrpSpPr/>
          <p:nvPr/>
        </p:nvGrpSpPr>
        <p:grpSpPr>
          <a:xfrm>
            <a:off x="379476" y="4929516"/>
            <a:ext cx="8385048" cy="678180"/>
            <a:chOff x="396240" y="1242060"/>
            <a:chExt cx="8347710" cy="678180"/>
          </a:xfrm>
        </p:grpSpPr>
        <p:cxnSp>
          <p:nvCxnSpPr>
            <p:cNvPr id="3637" name="Straight Connector 3636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8" name="Straight Connector 3637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9" name="Straight Connector 3638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0" name="Straight Connector 3639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1" name="Straight Connector 3640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2" name="Straight Connector 3641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3" name="Straight Connector 3642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3" name="Group 3622"/>
          <p:cNvGrpSpPr/>
          <p:nvPr/>
        </p:nvGrpSpPr>
        <p:grpSpPr>
          <a:xfrm>
            <a:off x="379476" y="5851382"/>
            <a:ext cx="8385048" cy="678180"/>
            <a:chOff x="396240" y="1242060"/>
            <a:chExt cx="8347710" cy="678180"/>
          </a:xfrm>
        </p:grpSpPr>
        <p:cxnSp>
          <p:nvCxnSpPr>
            <p:cNvPr id="3630" name="Straight Connector 3629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1" name="Straight Connector 3630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2" name="Straight Connector 3631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3" name="Straight Connector 3632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4" name="Straight Connector 3633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5" name="Straight Connector 3634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6" name="Straight Connector 3635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381000" y="944880"/>
            <a:ext cx="8382000" cy="5696712"/>
            <a:chOff x="381000" y="944880"/>
            <a:chExt cx="8382000" cy="5696712"/>
          </a:xfrm>
        </p:grpSpPr>
        <p:grpSp>
          <p:nvGrpSpPr>
            <p:cNvPr id="3617" name="Group 3616"/>
            <p:cNvGrpSpPr/>
            <p:nvPr/>
          </p:nvGrpSpPr>
          <p:grpSpPr>
            <a:xfrm>
              <a:off x="381000" y="1143000"/>
              <a:ext cx="8382000" cy="5498592"/>
              <a:chOff x="381000" y="1143000"/>
              <a:chExt cx="8382000" cy="5498592"/>
            </a:xfrm>
          </p:grpSpPr>
          <p:cxnSp>
            <p:nvCxnSpPr>
              <p:cNvPr id="3672" name="Straight Connector 3671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3" name="Straight Connector 3672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4" name="Straight Connector 3673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5" name="Straight Connector 3674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6" name="Straight Connector 3675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7" name="Straight Connector 3676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8" name="Straight Connector 3677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24" name="Group 3623"/>
            <p:cNvGrpSpPr/>
            <p:nvPr/>
          </p:nvGrpSpPr>
          <p:grpSpPr>
            <a:xfrm>
              <a:off x="1776984" y="944880"/>
              <a:ext cx="5590032" cy="128016"/>
              <a:chOff x="1787525" y="944880"/>
              <a:chExt cx="5565140" cy="128016"/>
            </a:xfrm>
          </p:grpSpPr>
          <p:cxnSp>
            <p:nvCxnSpPr>
              <p:cNvPr id="3625" name="Straight Connector 3624"/>
              <p:cNvCxnSpPr/>
              <p:nvPr/>
            </p:nvCxnSpPr>
            <p:spPr>
              <a:xfrm>
                <a:off x="178752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6" name="Straight Connector 3625"/>
              <p:cNvCxnSpPr/>
              <p:nvPr/>
            </p:nvCxnSpPr>
            <p:spPr>
              <a:xfrm>
                <a:off x="3178810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7" name="Straight Connector 3626"/>
              <p:cNvCxnSpPr/>
              <p:nvPr/>
            </p:nvCxnSpPr>
            <p:spPr>
              <a:xfrm>
                <a:off x="457009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8" name="Straight Connector 3627"/>
              <p:cNvCxnSpPr/>
              <p:nvPr/>
            </p:nvCxnSpPr>
            <p:spPr>
              <a:xfrm>
                <a:off x="5961380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9" name="Straight Connector 3628"/>
              <p:cNvCxnSpPr/>
              <p:nvPr/>
            </p:nvCxnSpPr>
            <p:spPr>
              <a:xfrm>
                <a:off x="735266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" name="right ring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29" name="Oval 2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pic>
          <p:nvPicPr>
            <p:cNvPr id="1061" name="Picture 37"/>
            <p:cNvPicPr>
              <a:picLocks noChangeAspect="1" noChangeArrowheads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3" name="left ring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27" name="Oval 26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pic>
          <p:nvPicPr>
            <p:cNvPr id="48" name="Picture 37"/>
            <p:cNvPicPr>
              <a:picLocks noChangeAspect="1" noChangeArrowheads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42" name="TextBox 1841"/>
          <p:cNvSpPr txBox="1"/>
          <p:nvPr/>
        </p:nvSpPr>
        <p:spPr>
          <a:xfrm>
            <a:off x="588581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sz="1200" b="1">
                <a:solidFill>
                  <a:schemeClr val="accent1"/>
                </a:solidFill>
              </a:rPr>
              <a:t>MONDAY</a:t>
            </a:r>
          </a:p>
        </p:txBody>
      </p:sp>
      <p:sp>
        <p:nvSpPr>
          <p:cNvPr id="1843" name="TextBox 1842"/>
          <p:cNvSpPr txBox="1"/>
          <p:nvPr/>
        </p:nvSpPr>
        <p:spPr>
          <a:xfrm>
            <a:off x="198120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sz="1200" b="1">
                <a:solidFill>
                  <a:schemeClr val="accent1"/>
                </a:solidFill>
              </a:rPr>
              <a:t>TUESDAY</a:t>
            </a:r>
          </a:p>
        </p:txBody>
      </p:sp>
      <p:sp>
        <p:nvSpPr>
          <p:cNvPr id="1844" name="TextBox 1843"/>
          <p:cNvSpPr txBox="1"/>
          <p:nvPr/>
        </p:nvSpPr>
        <p:spPr>
          <a:xfrm>
            <a:off x="3255580" y="895350"/>
            <a:ext cx="12717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sz="1200" b="1">
                <a:solidFill>
                  <a:schemeClr val="accent1"/>
                </a:solidFill>
              </a:rPr>
              <a:t>WEDNESDAY</a:t>
            </a:r>
          </a:p>
        </p:txBody>
      </p:sp>
      <p:sp>
        <p:nvSpPr>
          <p:cNvPr id="1845" name="TextBox 1844"/>
          <p:cNvSpPr txBox="1"/>
          <p:nvPr/>
        </p:nvSpPr>
        <p:spPr>
          <a:xfrm>
            <a:off x="475593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sz="1200" b="1">
                <a:solidFill>
                  <a:schemeClr val="accent1"/>
                </a:solidFill>
              </a:rPr>
              <a:t>THURSDAY</a:t>
            </a:r>
          </a:p>
        </p:txBody>
      </p:sp>
      <p:sp>
        <p:nvSpPr>
          <p:cNvPr id="1846" name="TextBox 1845"/>
          <p:cNvSpPr txBox="1"/>
          <p:nvPr/>
        </p:nvSpPr>
        <p:spPr>
          <a:xfrm>
            <a:off x="617220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sz="1200" b="1">
                <a:solidFill>
                  <a:schemeClr val="accent1"/>
                </a:solidFill>
              </a:rPr>
              <a:t>FRIDAY</a:t>
            </a:r>
          </a:p>
        </p:txBody>
      </p:sp>
      <p:sp>
        <p:nvSpPr>
          <p:cNvPr id="1847" name="TextBox 1846"/>
          <p:cNvSpPr txBox="1"/>
          <p:nvPr/>
        </p:nvSpPr>
        <p:spPr>
          <a:xfrm>
            <a:off x="7522779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sz="1200" b="1">
                <a:solidFill>
                  <a:schemeClr val="accent1"/>
                </a:solidFill>
              </a:rPr>
              <a:t>SAT/SUN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8775" y="152400"/>
            <a:ext cx="8382000" cy="699042"/>
          </a:xfrm>
          <a:prstGeom prst="rect">
            <a:avLst/>
          </a:prstGeom>
        </p:spPr>
        <p:txBody>
          <a:bodyPr vert="horz" lIns="91440" tIns="0" rIns="91440" bIns="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 hidden="1"/>
          <p:cNvSpPr>
            <a:spLocks noGrp="1"/>
          </p:cNvSpPr>
          <p:nvPr>
            <p:ph type="body" idx="1"/>
          </p:nvPr>
        </p:nvSpPr>
        <p:spPr>
          <a:xfrm>
            <a:off x="381000" y="1143000"/>
            <a:ext cx="8382000" cy="548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619100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accent1"/>
                </a:solidFill>
              </a:defRPr>
            </a:lvl1pPr>
          </a:lstStyle>
          <a:p>
            <a:fld id="{AEC93A36-1BCE-4989-A484-BB2F32BA08F5}" type="datetimeFigureOut">
              <a:rPr lang="en-US"/>
              <a:pPr/>
              <a:t>6/24/2013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619100"/>
            <a:ext cx="2895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800">
                <a:solidFill>
                  <a:schemeClr val="accent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29400" y="6619100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81772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7" r:id="rId2"/>
    <p:sldLayoutId id="2147483668" r:id="rId3"/>
    <p:sldLayoutId id="2147483674" r:id="rId4"/>
    <p:sldLayoutId id="2147483675" r:id="rId5"/>
    <p:sldLayoutId id="2147483676" r:id="rId6"/>
    <p:sldLayoutId id="2147483664" r:id="rId7"/>
    <p:sldLayoutId id="2147483665" r:id="rId8"/>
    <p:sldLayoutId id="2147483679" r:id="rId9"/>
    <p:sldLayoutId id="2147483660" r:id="rId10"/>
    <p:sldLayoutId id="2147483680" r:id="rId11"/>
    <p:sldLayoutId id="2147483681" r:id="rId12"/>
    <p:sldLayoutId id="2147483682" r:id="rId13"/>
    <p:sldLayoutId id="2147483677" r:id="rId14"/>
    <p:sldLayoutId id="2147483678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5425" indent="-228600" algn="l" defTabSz="914400" rtl="0" eaLnBrk="1" latinLnBrk="0" hangingPunct="1">
        <a:spcBef>
          <a:spcPts val="1600"/>
        </a:spcBef>
        <a:buClr>
          <a:schemeClr val="tx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2728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4792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276856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788920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3300984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813048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4325112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ext Placeholder 7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3" name="Text Placeholder 8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9" name="Text Placeholder 88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5" name="Text Placeholder 94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1" name="Text Placeholder 100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7" name="Text Placeholder 106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6" name="Text Placeholder 7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2" name="Text Placeholder 8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8" name="Text Placeholder 87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4" name="Text Placeholder 93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0" name="Text Placeholder 99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6" name="Text Placeholder 105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8" name="Text Placeholder 77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4" name="Text Placeholder 8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0" name="Text Placeholder 89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6" name="Text Placeholder 95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2" name="Text Placeholder 101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8" name="Text Placeholder 107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9" name="Text Placeholder 7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5" name="Text Placeholder 8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1" name="Text Placeholder 90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7" name="Text Placeholder 96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3" name="Text Placeholder 102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9" name="Text Placeholder 108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0" name="Text Placeholder 79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6" name="Text Placeholder 85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Text Placeholder 91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8" name="Text Placeholder 97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" name="Text Placeholder 103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0" name="Text Placeholder 109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1" name="Text Placeholder 80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7" name="Text Placeholder 86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3" name="Text Placeholder 92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9" name="Text Placeholder 98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5" name="Text Placeholder 104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1" name="Text Placeholder 110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itle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august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082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095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june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600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july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939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206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840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8828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ext Placeholder 7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3" name="Text Placeholder 8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9" name="Text Placeholder 88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5" name="Text Placeholder 94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1" name="Text Placeholder 100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7" name="Text Placeholder 106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6" name="Text Placeholder 7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2" name="Text Placeholder 8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8" name="Text Placeholder 87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4" name="Text Placeholder 93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0" name="Text Placeholder 99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6" name="Text Placeholder 105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8" name="Text Placeholder 77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4" name="Text Placeholder 8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0" name="Text Placeholder 89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6" name="Text Placeholder 95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2" name="Text Placeholder 101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8" name="Text Placeholder 107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9" name="Text Placeholder 7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5" name="Text Placeholder 8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1" name="Text Placeholder 90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7" name="Text Placeholder 96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3" name="Text Placeholder 102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9" name="Text Placeholder 108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0" name="Text Placeholder 79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6" name="Text Placeholder 85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Text Placeholder 91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8" name="Text Placeholder 97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" name="Text Placeholder 103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0" name="Text Placeholder 109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1" name="Text Placeholder 80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7" name="Text Placeholder 86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3" name="Text Placeholder 92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9" name="Text Placeholder 98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5" name="Text Placeholder 104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1" name="Text Placeholder 110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5" name="Title 7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september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403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 Placeholder 3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0" name="Text Placeholder 69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3" name="Text Placeholder 62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1" name="Text Placeholder 70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2" name="Text Placeholder 71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3" name="Text Placeholder 72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4" name="Text Placeholder 73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itle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october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892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 Placeholder 3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0" name="Text Placeholder 69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3" name="Text Placeholder 62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1" name="Text Placeholder 70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2" name="Text Placeholder 71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3" name="Text Placeholder 72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4" name="Text Placeholder 73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itle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november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673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 Placeholder 3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0" name="Text Placeholder 69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3" name="Text Placeholder 62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1" name="Text Placeholder 70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2" name="Text Placeholder 71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3" name="Text Placeholder 72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4" name="Text Placeholder 73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itle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december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129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 Placeholder 3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0" name="Text Placeholder 69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3" name="Text Placeholder 62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1" name="Text Placeholder 70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2" name="Text Placeholder 71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3" name="Text Placeholder 72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4" name="Text Placeholder 73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itle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january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087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 Placeholder 3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0" name="Text Placeholder 69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3" name="Text Placeholder 62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1" name="Text Placeholder 70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2" name="Text Placeholder 71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3" name="Text Placeholder 72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4" name="Text Placeholder 73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itle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february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977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 Placeholder 3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0" name="Text Placeholder 69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3" name="Text Placeholder 62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1" name="Text Placeholder 70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2" name="Text Placeholder 71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3" name="Text Placeholder 72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4" name="Text Placeholder 73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itle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007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april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153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ademicCalendarAugust2013-2014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BB4A87A-B02D-4D92-925F-EBA8AC19ECCF}"/>
</file>

<file path=customXml/itemProps2.xml><?xml version="1.0" encoding="utf-8"?>
<ds:datastoreItem xmlns:ds="http://schemas.openxmlformats.org/officeDocument/2006/customXml" ds:itemID="{4D23C97F-F51F-4742-9C51-30CD8154F891}"/>
</file>

<file path=customXml/itemProps3.xml><?xml version="1.0" encoding="utf-8"?>
<ds:datastoreItem xmlns:ds="http://schemas.openxmlformats.org/officeDocument/2006/customXml" ds:itemID="{B37CCBAB-C537-4291-9B6E-AA0A38884B1B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</Words>
  <Application>Microsoft Office PowerPoint</Application>
  <PresentationFormat>On-screen Show (4:3)</PresentationFormat>
  <Paragraphs>17</Paragraphs>
  <Slides>15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AcademicCalendarAugust2013-2014</vt:lpstr>
      <vt:lpstr>august</vt:lpstr>
      <vt:lpstr>september</vt:lpstr>
      <vt:lpstr>october</vt:lpstr>
      <vt:lpstr>november</vt:lpstr>
      <vt:lpstr>december</vt:lpstr>
      <vt:lpstr>january</vt:lpstr>
      <vt:lpstr>february</vt:lpstr>
      <vt:lpstr>march</vt:lpstr>
      <vt:lpstr>april</vt:lpstr>
      <vt:lpstr>may</vt:lpstr>
      <vt:lpstr>june</vt:lpstr>
      <vt:lpstr>july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2013-06-24T21:15:36Z</dcterms:created>
  <dcterms:modified xsi:type="dcterms:W3CDTF">2013-06-24T21:15:41Z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