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808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267A2-3668-4D5D-8A6C-EDB5D059C209}" type="datetimeFigureOut">
              <a:rPr lang="en-US"/>
              <a:t>6/12/2013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1ED25-177E-4436-B624-41BFE2A2FDA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76B7E-1CA5-4888-95BA-835D9D829C78}" type="datetimeFigureOut">
              <a:rPr lang="en-US"/>
              <a:t>6/12/2013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E00C7-EBF3-4482-A53D-61C96E817E7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background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Shape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Oval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Oval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Oval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Oval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Rectangle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Rectangle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29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3</a:t>
            </a:r>
            <a:r>
              <a:rPr lang="en-US" sz="1200" spc="-50" dirty="0" smtClean="0">
                <a:solidFill>
                  <a:srgbClr val="9FE0F8"/>
                </a:solidFill>
              </a:rPr>
              <a:t>0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31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3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1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2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3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4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5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6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8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7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2C507C"/>
                </a:solidFill>
              </a:rPr>
              <a:t>January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FFFFFF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FFFFFF"/>
                </a:solidFill>
              </a:rPr>
              <a:t>4</a:t>
            </a:r>
            <a:endParaRPr sz="7200" cap="all" spc="-300" baseline="0" dirty="0">
              <a:solidFill>
                <a:srgbClr val="FFFF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roup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Rectangle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0" name="Freeform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1" name="Freeform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2" name="Freeform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3" name="Freeform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4" name="Freeform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5" name="Freeform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6" name="Freeform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7" name="Freeform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8" name="Freeform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9" name="Freeform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0" name="Freeform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1" name="Freeform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2" name="Freeform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3" name="Freeform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4" name="Freeform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5" name="Freeform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6" name="Freeform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7" name="Freeform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8" name="Freeform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9" name="Freeform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0" name="Freeform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1" name="Freeform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2" name="Freeform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3" name="Freeform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4" name="Freeform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5" name="Freeform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6" name="Freeform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7" name="Freeform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8" name="Freeform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9" name="Freeform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0" name="Freeform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1" name="Freeform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2" name="Freeform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3" name="Freeform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4" name="Freeform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5" name="Freeform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6" name="Freeform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7" name="Freeform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8" name="Freeform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9" name="Freeform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0" name="Freeform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1" name="Freeform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2</a:t>
            </a:r>
            <a:r>
              <a:rPr lang="en-US" sz="1200" spc="-50" dirty="0" smtClean="0">
                <a:solidFill>
                  <a:srgbClr val="C7CC62"/>
                </a:solidFill>
              </a:rPr>
              <a:t>8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29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30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3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1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2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3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4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5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6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8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7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633617"/>
                </a:solidFill>
              </a:rPr>
              <a:t>October</a:t>
            </a:r>
            <a:endParaRPr sz="4000" cap="none" spc="0" baseline="0">
              <a:solidFill>
                <a:srgbClr val="633617"/>
              </a:solidFill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CA7F29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CA7F29"/>
                </a:solidFill>
              </a:rPr>
              <a:t>4</a:t>
            </a:r>
            <a:endParaRPr sz="7200" cap="all" spc="-300" baseline="0" dirty="0">
              <a:solidFill>
                <a:srgbClr val="CA7F29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oup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16" name="Group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Freeform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4" name="Freeform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5" name="Freeform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6" name="Freeform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7" name="Freeform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8" name="Freeform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9" name="Freeform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0" name="Freeform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1" name="Freeform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2" name="Freeform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3" name="Freeform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4" name="Freeform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5" name="Freeform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6" name="Freeform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7" name="Freeform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8" name="Freeform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9" name="Freeform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0" name="Freeform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1" name="Freeform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2" name="Freeform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3" name="Freeform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4" name="Freeform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5" name="Freeform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6" name="Freeform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7" name="Freeform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8" name="Freeform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9" name="Freeform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0" name="Freeform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1" name="Freeform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2" name="Freeform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3" name="Freeform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4" name="Freeform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5" name="Freeform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6" name="Freeform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7" name="Freeform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8" name="Freeform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9" name="Rectangle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0" name="Freeform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1" name="Freeform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2" name="Freeform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3" name="Freeform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4" name="Freeform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5" name="Freeform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6" name="Freeform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7" name="Freeform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8" name="Freeform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9" name="Freeform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0" name="Freeform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1" name="Freeform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2" name="Freeform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3" name="Freeform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4" name="Freeform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5" name="Freeform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6" name="Freeform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7" name="Freeform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8" name="Freeform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9" name="Freeform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0" name="Freeform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1" name="Freeform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2" name="Freeform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3" name="Freeform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4" name="Freeform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5" name="Freeform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6" name="Freeform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7" name="Freeform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8" name="Freeform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9" name="Freeform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0" name="Freeform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1" name="Freeform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2" name="Freeform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3" name="Freeform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4" name="Freeform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5" name="Freeform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6" name="Freeform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7" name="Freeform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8" name="Freeform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9" name="Freeform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0" name="Freeform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1" name="Freeform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2" name="Freeform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3" name="Freeform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4" name="Freeform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5" name="Freeform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6" name="Freeform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7" name="Freeform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8" name="Freeform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9" name="Freeform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0" name="Freeform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1" name="Freeform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2" name="Freeform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3" name="Freeform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4" name="Freeform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5" name="Freeform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6" name="Freeform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7" name="Freeform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8" name="Freeform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9" name="Freeform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0" name="Freeform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1" name="Freeform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2" name="Freeform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3" name="Freeform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4" name="Freeform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5" name="Freeform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6" name="Freeform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7" name="Freeform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8" name="Freeform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9" name="Freeform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0" name="Freeform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1" name="Freeform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2" name="Freeform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3" name="Freeform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4" name="Freeform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5" name="Freeform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6" name="Freeform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7" name="Freeform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8" name="Freeform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9" name="Freeform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0" name="Freeform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1" name="Freeform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2" name="Freeform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3" name="Freeform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4" name="Freeform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5" name="Freeform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6" name="Freeform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7" name="Freeform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8" name="Freeform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9" name="Freeform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0" name="Freeform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1" name="Freeform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2" name="Freeform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3" name="Freeform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4" name="Freeform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5" name="Freeform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6" name="Freeform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7" name="Freeform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8" name="Freeform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9" name="Freeform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0" name="Freeform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1" name="Freeform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2" name="Freeform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3" name="Freeform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4" name="Freeform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5" name="Freeform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6" name="Freeform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7" name="Freeform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8" name="Freeform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9" name="Freeform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0" name="Freeform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1" name="Freeform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2" name="Freeform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3" name="Freeform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4" name="Freeform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5" name="Freeform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6" name="Freeform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7" name="Freeform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8" name="Freeform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9" name="Freeform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0" name="Freeform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1" name="Freeform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2" name="Freeform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3" name="Freeform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4" name="Freeform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5" name="Freeform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6" name="Freeform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7" name="Freeform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8" name="Freeform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9" name="Freeform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0" name="Freeform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1" name="Freeform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2" name="Freeform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3" name="Freeform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4" name="Freeform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5" name="Freeform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6" name="Freeform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7" name="Freeform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8" name="Freeform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9" name="Freeform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0" name="Freeform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1" name="Freeform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2" name="Freeform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3" name="Freeform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4" name="Freeform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5" name="Freeform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6" name="Freeform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7" name="Freeform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8" name="Freeform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9" name="Freeform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0" name="Rectangle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1" name="Freeform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2" name="Freeform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3" name="Freeform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4" name="Freeform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5" name="Freeform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6" name="Freeform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7" name="Freeform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8" name="Freeform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9" name="Freeform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0" name="Freeform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1" name="Freeform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2" name="Freeform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17" name="Group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Freeform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4" name="Freeform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5" name="Freeform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6" name="Freeform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7" name="Freeform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8" name="Freeform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9" name="Freeform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0" name="Freeform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1" name="Freeform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2" name="Freeform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3" name="Freeform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4" name="Freeform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5" name="Freeform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6" name="Freeform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7" name="Freeform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8" name="Freeform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9" name="Freeform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0" name="Freeform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1" name="Freeform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2" name="Freeform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3" name="Freeform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4" name="Freeform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5" name="Freeform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6" name="Freeform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7" name="Freeform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8" name="Freeform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9" name="Freeform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0" name="Freeform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1" name="Freeform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2" name="Freeform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3" name="Freeform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4" name="Freeform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5" name="Freeform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6" name="Freeform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7" name="Freeform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8" name="Freeform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9" name="Freeform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0" name="Freeform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1" name="Freeform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2" name="Freeform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3" name="Freeform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4" name="Freeform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5" name="Freeform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6" name="Freeform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7" name="Freeform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8" name="Freeform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9" name="Freeform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0" name="Freeform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1" name="Freeform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2" name="Freeform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3" name="Freeform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4" name="Freeform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5" name="Freeform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6" name="Freeform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7" name="Freeform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8" name="Freeform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9" name="Freeform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0" name="Freeform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1" name="Freeform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2" name="Freeform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3" name="Freeform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4" name="Freeform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5" name="Freeform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6" name="Freeform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7" name="Freeform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8" name="Freeform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9" name="Freeform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0" name="Freeform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1" name="Freeform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2" name="Freeform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3" name="Freeform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4" name="Freeform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5" name="Freeform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6" name="Freeform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7" name="Freeform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8" name="Freeform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9" name="Freeform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0" name="Freeform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1" name="Freeform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2" name="Freeform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3" name="Freeform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4" name="Freeform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5" name="Freeform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6" name="Freeform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7" name="Freeform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8" name="Freeform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9" name="Freeform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0" name="Freeform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1" name="Freeform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2" name="Freeform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3" name="Freeform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4" name="Freeform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5" name="Freeform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6" name="Freeform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7" name="Freeform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8" name="Freeform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9" name="Freeform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0" name="Freeform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1" name="Freeform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2" name="Freeform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3" name="Freeform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4" name="Freeform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5" name="Freeform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6" name="Freeform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7" name="Freeform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8" name="Freeform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9" name="Freeform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0" name="Freeform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1" name="Freeform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2" name="Freeform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3" name="Freeform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4" name="Freeform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5" name="Freeform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6" name="Freeform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7" name="Freeform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8" name="Freeform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9" name="Freeform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0" name="Freeform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1" name="Freeform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2" name="Freeform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3" name="Freeform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4" name="Freeform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5" name="Freeform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6" name="Freeform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7" name="Freeform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8" name="Freeform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9" name="Freeform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0" name="Freeform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1" name="Freeform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2" name="Freeform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3" name="Freeform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4" name="Freeform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5" name="Freeform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6" name="Freeform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7" name="Freeform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8" name="Freeform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9" name="Freeform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0" name="Freeform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1" name="Freeform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2" name="Freeform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3" name="Freeform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4" name="Freeform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5" name="Freeform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6" name="Freeform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7" name="Freeform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8" name="Freeform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9" name="Freeform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0" name="Freeform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1" name="Freeform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2" name="Freeform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3" name="Freeform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4" name="Freeform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5" name="Freeform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6" name="Freeform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7" name="Freeform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8" name="Freeform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9" name="Freeform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0" name="Freeform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1" name="Freeform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2" name="Freeform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3" name="Freeform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4" name="Freeform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5" name="Freeform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6" name="Freeform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7" name="Freeform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8" name="Freeform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9" name="Freeform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0" name="Freeform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1" name="Freeform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2" name="Freeform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3" name="Freeform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4" name="Freeform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5" name="Freeform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6" name="Freeform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7" name="Freeform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8" name="Freeform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9" name="Freeform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0" name="Freeform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1" name="Freeform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2" name="Freeform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3" name="Freeform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4" name="Freeform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5" name="Freeform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6" name="Freeform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7" name="Freeform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8" name="Freeform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9" name="Freeform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0" name="Freeform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1" name="Freeform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2" name="Freeform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3" name="Freeform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4" name="Freeform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5" name="Freeform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6" name="Freeform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7" name="Freeform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8" name="Freeform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9" name="Freeform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0" name="Freeform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1" name="Freeform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2" name="Freeform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18" name="Group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Freeform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4" name="Freeform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5" name="Freeform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6" name="Freeform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7" name="Freeform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8" name="Freeform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9" name="Freeform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0" name="Freeform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1" name="Freeform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2" name="Freeform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3" name="Freeform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4" name="Freeform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5" name="Freeform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6" name="Freeform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7" name="Freeform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8" name="Freeform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9" name="Freeform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0" name="Freeform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1" name="Freeform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2" name="Freeform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3" name="Freeform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4" name="Freeform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5" name="Freeform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6" name="Freeform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7" name="Freeform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8" name="Freeform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9" name="Freeform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0" name="Freeform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1" name="Freeform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2" name="Freeform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3" name="Freeform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4" name="Freeform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5" name="Freeform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6" name="Freeform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7" name="Freeform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8" name="Freeform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9" name="Freeform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0" name="Freeform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1" name="Freeform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2" name="Freeform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3" name="Freeform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4" name="Freeform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5" name="Freeform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6" name="Freeform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7" name="Freeform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8" name="Freeform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9" name="Freeform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0" name="Freeform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1" name="Freeform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2" name="Freeform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3" name="Freeform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4" name="Freeform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5" name="Freeform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6" name="Rectangle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7" name="Freeform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8" name="Freeform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9" name="Freeform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0" name="Freeform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1" name="Freeform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2" name="Freeform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3" name="Freeform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4" name="Freeform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5" name="Freeform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6" name="Freeform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7" name="Freeform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8" name="Freeform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9" name="Freeform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0" name="Freeform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1" name="Freeform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2" name="Oval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3" name="Freeform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4" name="Freeform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5" name="Freeform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6" name="Freeform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7" name="Freeform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8" name="Freeform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9" name="Freeform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0" name="Freeform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1" name="Freeform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2" name="Freeform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3" name="Freeform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4" name="Freeform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5" name="Rectangle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6" name="Freeform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7" name="Freeform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8" name="Freeform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9" name="Freeform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0" name="Freeform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1" name="Freeform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2" name="Freeform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3" name="Freeform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4" name="Freeform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5" name="Freeform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6" name="Freeform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7" name="Freeform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8" name="Freeform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9" name="Freeform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0" name="Freeform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1" name="Freeform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2" name="Freeform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3" name="Freeform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4" name="Freeform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5" name="Freeform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6" name="Freeform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7" name="Freeform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8" name="Freeform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9" name="Freeform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0" name="Freeform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1" name="Freeform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2" name="Freeform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3" name="Freeform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4" name="Freeform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5" name="Freeform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6" name="Freeform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7" name="Freeform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8" name="Freeform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9" name="Freeform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0" name="Freeform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1" name="Freeform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2" name="Freeform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3" name="Freeform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4" name="Freeform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5" name="Freeform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6" name="Freeform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7" name="Rectangle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8" name="Freeform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9" name="Freeform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0" name="Freeform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1" name="Freeform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2" name="Freeform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3" name="Freeform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4" name="Freeform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5" name="Freeform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6" name="Freeform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7" name="Freeform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8" name="Freeform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9" name="Freeform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0" name="Freeform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1" name="Freeform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2" name="Freeform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3" name="Freeform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4" name="Freeform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5" name="Freeform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6" name="Freeform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7" name="Freeform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8" name="Freeform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9" name="Freeform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0" name="Freeform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1" name="Freeform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2" name="Freeform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3" name="Freeform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4" name="Freeform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5" name="Freeform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6" name="Freeform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7" name="Freeform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8" name="Freeform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9" name="Freeform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0" name="Freeform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1" name="Freeform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2" name="Freeform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3" name="Freeform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4" name="Freeform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5" name="Freeform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6" name="Freeform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7" name="Freeform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8" name="Freeform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9" name="Freeform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0" name="Freeform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1" name="Freeform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2" name="Freeform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3" name="Freeform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4" name="Freeform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5" name="Freeform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6" name="Freeform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7" name="Freeform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8" name="Freeform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9" name="Freeform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0" name="Freeform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1" name="Freeform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2" name="Freeform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3" name="Freeform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4" name="Freeform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5" name="Freeform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6" name="Freeform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7" name="Freeform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8" name="Freeform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9" name="Freeform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0" name="Freeform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1" name="Freeform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2" name="Freeform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3" name="Freeform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4" name="Freeform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5" name="Freeform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6" name="Freeform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7" name="Freeform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8" name="Freeform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9" name="Freeform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0" name="Freeform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1" name="Freeform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2" name="Freeform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219" name="Freeform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2" name="Freeform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3" name="Freeform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1" name="Freeform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2" name="Freeform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2</a:t>
            </a:r>
            <a:r>
              <a:rPr lang="en-US" sz="1200" spc="-50" dirty="0" smtClean="0">
                <a:solidFill>
                  <a:srgbClr val="C7CC62"/>
                </a:solidFill>
              </a:rPr>
              <a:t>6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2</a:t>
            </a:r>
            <a:r>
              <a:rPr lang="en-US" sz="1200" spc="-50" dirty="0" smtClean="0">
                <a:solidFill>
                  <a:srgbClr val="C7CC62"/>
                </a:solidFill>
              </a:rPr>
              <a:t>7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2</a:t>
            </a:r>
            <a:r>
              <a:rPr lang="en-US" sz="1200" spc="-50" dirty="0" smtClean="0">
                <a:solidFill>
                  <a:srgbClr val="C7CC62"/>
                </a:solidFill>
              </a:rPr>
              <a:t>8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29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3</a:t>
            </a:r>
            <a:r>
              <a:rPr lang="en-US" sz="1200" spc="-50" dirty="0" smtClean="0">
                <a:solidFill>
                  <a:srgbClr val="C7CC62"/>
                </a:solidFill>
              </a:rPr>
              <a:t>0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3</a:t>
            </a:r>
            <a:r>
              <a:rPr sz="1200" spc="-50" dirty="0" smtClean="0">
                <a:solidFill>
                  <a:srgbClr val="C7CC62"/>
                </a:solidFill>
              </a:rPr>
              <a:t>1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1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2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3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4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6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5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November</a:t>
            </a:r>
            <a:endParaRPr sz="4000" cap="none" spc="0" baseline="0">
              <a:solidFill>
                <a:srgbClr val="FFFFFF"/>
              </a:solidFill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C7CC62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C7CC62"/>
                </a:solidFill>
              </a:rPr>
              <a:t>4</a:t>
            </a:r>
            <a:endParaRPr sz="7200" cap="all" spc="-300" baseline="0" dirty="0">
              <a:solidFill>
                <a:srgbClr val="C7CC62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5" name="Freeform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6" name="Freeform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7" name="Freeform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8" name="Freeform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9" name="Freeform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0" name="Freeform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1" name="Freeform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2" name="Oval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3" name="Oval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4" name="Oval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5" name="Oval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1" name="Freeform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2" name="Freeform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3" name="Freeform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5" name="Freeform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6" name="Freeform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7" name="Freeform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8" name="Freeform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0" name="Freeform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1" name="Freeform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2" name="Freeform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3" name="Freeform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4" name="Freeform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5" name="Freeform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6" name="Freeform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7" name="Oval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8" name="Oval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9" name="Oval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0" name="Oval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1" name="Oval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2" name="Oval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3" name="Freeform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4" name="Freeform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5" name="Freeform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6" name="Freeform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7" name="Freeform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8" name="Freeform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9" name="Freeform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0" name="Rectangle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1" name="Freeform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2" name="Freeform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3" name="Freeform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4" name="Freeform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5" name="Freeform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6" name="Freeform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7" name="Freeform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8" name="Freeform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9" name="Freeform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0" name="Oval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1" name="Freeform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2" name="Freeform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3" name="Freeform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4" name="Freeform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5" name="Freeform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6" name="Oval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7" name="Oval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8" name="Oval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9" name="Freeform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0" name="Freeform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1" name="Oval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2" name="Freeform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3" name="Freeform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4" name="Freeform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5" name="Freeform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6" name="Freeform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7" name="Freeform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8" name="Freeform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9" name="Freeform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0" name="Freeform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1" name="Freeform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2" name="Freeform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30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01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03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02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04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05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06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07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08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10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09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C00000"/>
                </a:solidFill>
              </a:rPr>
              <a:t>December</a:t>
            </a:r>
            <a:endParaRPr sz="4000" cap="none" spc="0" baseline="0">
              <a:solidFill>
                <a:srgbClr val="C00000"/>
              </a:solidFill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7ED7F6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7ED7F6"/>
                </a:solidFill>
              </a:rPr>
              <a:t>4</a:t>
            </a:r>
            <a:endParaRPr sz="7200" cap="all" spc="-300" baseline="0" dirty="0">
              <a:solidFill>
                <a:srgbClr val="7ED7F6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roup 420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AutoShape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3" name="Freeform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1" name="Freeform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2" name="Freeform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0" name="Freeform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1" name="Freeform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9" name="Freeform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0" name="Freeform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1" name="Freeform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2" name="Freeform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3" name="Freeform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4" name="Freeform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5" name="Freeform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6" name="Freeform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7" name="Freeform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8" name="Freeform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9" name="Freeform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0" name="Freeform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1" name="Freeform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2" name="Freeform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3" name="Freeform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4" name="Freeform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5" name="Freeform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6" name="Freeform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7" name="Freeform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8" name="Freeform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9" name="Freeform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0" name="Freeform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1" name="Freeform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2" name="Freeform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3" name="Freeform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4" name="Freeform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5" name="Freeform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6" name="Freeform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7" name="Freeform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8" name="Freeform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9" name="Freeform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0" name="Freeform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1" name="Freeform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2" name="Freeform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3" name="Freeform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4" name="Freeform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5" name="Oval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86" name="Oval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87" name="Freeform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88" name="Freeform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89" name="Freeform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90" name="Freeform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91" name="Freeform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2" name="Freeform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3" name="Freeform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4" name="Freeform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5" name="Freeform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2</a:t>
            </a:r>
            <a:r>
              <a:rPr lang="en-US" sz="1200" spc="-50" dirty="0" smtClean="0">
                <a:solidFill>
                  <a:srgbClr val="9FE0F8"/>
                </a:solidFill>
              </a:rPr>
              <a:t>6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2</a:t>
            </a:r>
            <a:r>
              <a:rPr lang="en-US" sz="1200" spc="-50" dirty="0" smtClean="0">
                <a:solidFill>
                  <a:srgbClr val="9FE0F8"/>
                </a:solidFill>
              </a:rPr>
              <a:t>7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28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29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30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31</a:t>
            </a:r>
            <a:endParaRPr sz="1200" spc="-5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1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2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3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4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5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6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8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FE0F8"/>
                </a:solidFill>
              </a:rPr>
              <a:t>0</a:t>
            </a:r>
            <a:r>
              <a:rPr lang="en-US" sz="1200" spc="-50" dirty="0" smtClean="0">
                <a:solidFill>
                  <a:srgbClr val="9FE0F8"/>
                </a:solidFill>
              </a:rPr>
              <a:t>7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2C507C"/>
                </a:solidFill>
              </a:rPr>
              <a:t>February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7ED7F6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7ED7F6"/>
                </a:solidFill>
              </a:rPr>
              <a:t>4</a:t>
            </a:r>
            <a:endParaRPr sz="7200" cap="all" spc="-300" baseline="0" dirty="0">
              <a:solidFill>
                <a:srgbClr val="7ED7F6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9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Shape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2</a:t>
            </a:r>
            <a:r>
              <a:rPr lang="en-US" sz="1200" spc="-50" dirty="0" smtClean="0">
                <a:solidFill>
                  <a:srgbClr val="92C443"/>
                </a:solidFill>
              </a:rPr>
              <a:t>3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2</a:t>
            </a:r>
            <a:r>
              <a:rPr lang="en-US" sz="1200" spc="-50" dirty="0" smtClean="0">
                <a:solidFill>
                  <a:srgbClr val="92C443"/>
                </a:solidFill>
              </a:rPr>
              <a:t>4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2</a:t>
            </a:r>
            <a:r>
              <a:rPr lang="en-US" sz="1200" spc="-50" dirty="0" smtClean="0">
                <a:solidFill>
                  <a:srgbClr val="92C443"/>
                </a:solidFill>
              </a:rPr>
              <a:t>5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2</a:t>
            </a:r>
            <a:r>
              <a:rPr lang="en-US" sz="1200" spc="-50" dirty="0" smtClean="0">
                <a:solidFill>
                  <a:srgbClr val="92C443"/>
                </a:solidFill>
              </a:rPr>
              <a:t>6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2</a:t>
            </a:r>
            <a:r>
              <a:rPr lang="en-US" sz="1200" spc="-50" dirty="0" smtClean="0">
                <a:solidFill>
                  <a:srgbClr val="92C443"/>
                </a:solidFill>
              </a:rPr>
              <a:t>7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28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3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1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2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3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5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4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5F8A26"/>
                </a:solidFill>
              </a:rPr>
              <a:t>March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BCEAFA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BCEAFA"/>
                </a:solidFill>
              </a:rPr>
              <a:t>4</a:t>
            </a:r>
            <a:endParaRPr sz="7200" cap="all" spc="-300" baseline="0" dirty="0">
              <a:solidFill>
                <a:srgbClr val="BCEAFA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3</a:t>
            </a:r>
            <a:r>
              <a:rPr lang="en-US" sz="1200" spc="-50" dirty="0" smtClean="0">
                <a:solidFill>
                  <a:srgbClr val="92C443"/>
                </a:solidFill>
              </a:rPr>
              <a:t>0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31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1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3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2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4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5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6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7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8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1</a:t>
            </a:r>
            <a:r>
              <a:rPr lang="en-US" sz="1200" spc="-50" dirty="0" smtClean="0">
                <a:solidFill>
                  <a:srgbClr val="92C443"/>
                </a:solidFill>
              </a:rPr>
              <a:t>0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09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April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527506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527506"/>
                </a:solidFill>
              </a:rPr>
              <a:t>4</a:t>
            </a:r>
            <a:endParaRPr sz="7200" cap="all" spc="-300" baseline="0" dirty="0">
              <a:solidFill>
                <a:srgbClr val="527506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187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AutoShape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0" name="Freeform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1" name="Freeform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2" name="Freeform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3" name="Freeform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4" name="Freeform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5" name="Freeform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6" name="Freeform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7" name="Freeform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8" name="Freeform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9" name="Freeform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0" name="Freeform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1" name="Freeform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2" name="Freeform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3" name="Freeform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4" name="Freeform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5" name="Freeform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6" name="Freeform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7" name="Freeform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8" name="Freeform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9" name="Freeform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0" name="Freeform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1" name="Freeform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2" name="Freeform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3" name="Freeform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4" name="Freeform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5" name="Freeform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6" name="Freeform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7" name="Freeform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8" name="Freeform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9" name="Freeform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0" name="Freeform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2</a:t>
            </a:r>
            <a:r>
              <a:rPr lang="en-US" sz="1200" spc="-50" dirty="0" smtClean="0">
                <a:solidFill>
                  <a:srgbClr val="92C443"/>
                </a:solidFill>
              </a:rPr>
              <a:t>7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2</a:t>
            </a:r>
            <a:r>
              <a:rPr lang="en-US" sz="1200" spc="-50" dirty="0" smtClean="0">
                <a:solidFill>
                  <a:srgbClr val="92C443"/>
                </a:solidFill>
              </a:rPr>
              <a:t>8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29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30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3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1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2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3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4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5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7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2C443"/>
                </a:solidFill>
              </a:rPr>
              <a:t>0</a:t>
            </a:r>
            <a:r>
              <a:rPr lang="en-US" sz="1200" spc="-50" dirty="0" smtClean="0">
                <a:solidFill>
                  <a:srgbClr val="92C443"/>
                </a:solidFill>
              </a:rPr>
              <a:t>6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May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527506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527506"/>
                </a:solidFill>
              </a:rPr>
              <a:t>4</a:t>
            </a:r>
            <a:endParaRPr sz="7200" cap="all" spc="-300" baseline="0" dirty="0">
              <a:solidFill>
                <a:srgbClr val="527506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up 300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7396" y="368291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01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02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03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05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04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06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07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8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9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10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12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11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June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B6DEFF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B6DEFF"/>
                </a:solidFill>
              </a:rPr>
              <a:t>4</a:t>
            </a:r>
            <a:endParaRPr sz="7200" cap="all" spc="-300" baseline="0" dirty="0">
              <a:solidFill>
                <a:srgbClr val="B6DE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Oval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Oval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Oval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Oval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Oval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Oval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Oval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29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30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3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2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1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3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4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5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6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7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09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8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July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B6DEFF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B6DEFF"/>
                </a:solidFill>
              </a:rPr>
              <a:t>4</a:t>
            </a:r>
            <a:endParaRPr sz="7200" cap="all" spc="-300" baseline="0" dirty="0">
              <a:solidFill>
                <a:srgbClr val="B6DE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up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0" name="Freeform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1" name="Freeform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2" name="Freeform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3" name="Freeform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4" name="Freeform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5" name="Freeform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6" name="Freeform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7" name="Freeform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8" name="Freeform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9" name="Freeform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0" name="Freeform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1" name="Freeform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2" name="Freeform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3" name="Freeform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4" name="Freeform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5" name="Freeform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6" name="Freeform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7" name="Freeform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8" name="Freeform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9" name="Freeform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0" name="Freeform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1" name="Freeform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2" name="Freeform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3" name="Freeform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4" name="Freeform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5" name="Freeform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6" name="Freeform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7" name="Freeform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8" name="Freeform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9" name="Freeform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0" name="Freeform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1" name="Freeform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2" name="Freeform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3" name="Freeform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4" name="Freeform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5" name="Freeform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6" name="Freeform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7" name="Freeform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8" name="Freeform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9" name="Freeform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0" name="Freeform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1" name="Freeform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2" name="Freeform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3" name="Freeform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1" name="Freeform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2" name="Freeform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0" name="Freeform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1" name="Freeform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9" name="Freeform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0" name="Freeform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1" name="Freeform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2" name="Freeform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3" name="Freeform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4" name="Freeform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5" name="Freeform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6" name="Freeform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7" name="Freeform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8" name="Freeform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9" name="Freeform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0" name="Freeform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1" name="Freeform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2" name="Freeform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3" name="Freeform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4" name="Freeform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5" name="Freeform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6" name="Freeform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7" name="Freeform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8" name="Oval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9" name="Freeform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0" name="Freeform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1" name="Freeform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2" name="Freeform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3" name="Freeform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2</a:t>
            </a:r>
            <a:r>
              <a:rPr lang="en-US" sz="1200" spc="-50" dirty="0" smtClean="0">
                <a:solidFill>
                  <a:srgbClr val="9AC7F4"/>
                </a:solidFill>
              </a:rPr>
              <a:t>7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2</a:t>
            </a:r>
            <a:r>
              <a:rPr lang="en-US" sz="1200" spc="-50" dirty="0" smtClean="0">
                <a:solidFill>
                  <a:srgbClr val="9AC7F4"/>
                </a:solidFill>
              </a:rPr>
              <a:t>8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29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3</a:t>
            </a:r>
            <a:r>
              <a:rPr lang="en-US" sz="1200" spc="-50" dirty="0" smtClean="0">
                <a:solidFill>
                  <a:srgbClr val="9AC7F4"/>
                </a:solidFill>
              </a:rPr>
              <a:t>0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31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1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3</a:t>
            </a:r>
            <a:r>
              <a:rPr lang="en-US" sz="1200" spc="-50" dirty="0" smtClean="0">
                <a:solidFill>
                  <a:srgbClr val="231F20"/>
                </a:solidFill>
              </a:rPr>
              <a:t>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</a:t>
            </a:r>
            <a:r>
              <a:rPr sz="1200" spc="-50" dirty="0" smtClean="0">
                <a:solidFill>
                  <a:srgbClr val="231F20"/>
                </a:solidFill>
              </a:rPr>
              <a:t>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1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2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3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4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6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9AC7F4"/>
                </a:solidFill>
              </a:rPr>
              <a:t>0</a:t>
            </a:r>
            <a:r>
              <a:rPr lang="en-US" sz="1200" spc="-50" dirty="0" smtClean="0">
                <a:solidFill>
                  <a:srgbClr val="9AC7F4"/>
                </a:solidFill>
              </a:rPr>
              <a:t>5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August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D8C58F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D8C58F"/>
                </a:solidFill>
              </a:rPr>
              <a:t>4</a:t>
            </a:r>
            <a:endParaRPr sz="7200" cap="all" spc="-300" baseline="0" dirty="0">
              <a:solidFill>
                <a:srgbClr val="D8C58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roup 296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4" name="Freeform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5" name="Freeform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6" name="Freeform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7" name="Freeform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8" name="Freeform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9" name="Freeform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0" name="Freeform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1" name="Freeform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2" name="Freeform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3" name="Freeform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4" name="Freeform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5" name="Freeform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6" name="Freeform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7" name="Freeform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8" name="Freeform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9" name="Freeform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0" name="Freeform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1" name="Freeform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2" name="Freeform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3" name="Freeform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4" name="Freeform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5" name="Freeform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6" name="Freeform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7" name="Freeform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8" name="Freeform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9" name="Freeform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0" name="Freeform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1" name="Freeform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2" name="Freeform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3" name="Freeform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4" name="Freeform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5" name="Freeform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6" name="Freeform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7" name="Freeform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8" name="Freeform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9" name="Freeform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0" name="Freeform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1" name="Freeform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2" name="Freeform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3" name="Freeform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4" name="Freeform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5" name="Freeform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6" name="Freeform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7" name="Freeform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8" name="Freeform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9" name="Freeform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0" name="Freeform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1" name="Freeform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2" name="Freeform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3" name="Freeform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4" name="Freeform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5" name="Freeform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6" name="Freeform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7" name="Freeform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8" name="Freeform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9" name="Freeform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0" name="Freeform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1" name="Freeform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2" name="Freeform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3" name="Freeform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4" name="Freeform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5" name="Freeform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6" name="Freeform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7" name="Freeform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8" name="Freeform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9" name="Freeform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0" name="Freeform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1" name="Freeform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2" name="Freeform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3" name="Freeform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4" name="Freeform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5" name="Freeform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6" name="Freeform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7" name="Freeform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8" name="Freeform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9" name="Freeform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0" name="Freeform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1" name="Freeform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2" name="Freeform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3" name="Freeform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4" name="Freeform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5" name="Freeform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6" name="Freeform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7" name="Freeform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8" name="Freeform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9" name="Freeform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0" name="Freeform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1" name="Freeform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2" name="Freeform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3" name="Freeform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4" name="Freeform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5" name="Freeform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6" name="Freeform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7" name="Freeform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8" name="Freeform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9" name="Freeform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0" name="Freeform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1" name="Freeform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2" name="Freeform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3" name="Freeform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4" name="Freeform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5" name="Freeform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6" name="Freeform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7" name="Freeform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31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0</a:t>
            </a:r>
            <a:r>
              <a:rPr lang="en-US" sz="1200" spc="-50" dirty="0" smtClean="0">
                <a:solidFill>
                  <a:srgbClr val="231F20"/>
                </a:solidFill>
              </a:rPr>
              <a:t>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231F20"/>
                </a:solidFill>
              </a:rPr>
              <a:t>2</a:t>
            </a:r>
            <a:r>
              <a:rPr lang="en-US" sz="1200" spc="-50" dirty="0" smtClean="0">
                <a:solidFill>
                  <a:srgbClr val="231F20"/>
                </a:solidFill>
              </a:rPr>
              <a:t>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01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02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04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03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05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06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07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8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sz="1200" spc="-50" dirty="0" smtClean="0">
                <a:solidFill>
                  <a:srgbClr val="C7CC62"/>
                </a:solidFill>
              </a:rPr>
              <a:t>0</a:t>
            </a:r>
            <a:r>
              <a:rPr lang="en-US" sz="1200" spc="-50" dirty="0" smtClean="0">
                <a:solidFill>
                  <a:srgbClr val="C7CC62"/>
                </a:solidFill>
              </a:rPr>
              <a:t>9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11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10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Click to edit Master text styles  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September</a:t>
            </a:r>
            <a:endParaRPr sz="4000" cap="none" spc="0" baseline="0">
              <a:solidFill>
                <a:srgbClr val="FFFFFF"/>
              </a:solidFill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7200" cap="all" spc="-300" baseline="0" dirty="0" smtClean="0">
                <a:solidFill>
                  <a:srgbClr val="C7CC62"/>
                </a:solidFill>
              </a:rPr>
              <a:t>201</a:t>
            </a:r>
            <a:r>
              <a:rPr lang="en-US" sz="7200" cap="all" spc="-300" baseline="0" dirty="0" smtClean="0">
                <a:solidFill>
                  <a:srgbClr val="C7CC62"/>
                </a:solidFill>
              </a:rPr>
              <a:t>4</a:t>
            </a:r>
            <a:endParaRPr sz="7200" cap="all" spc="-300" baseline="0" dirty="0">
              <a:solidFill>
                <a:srgbClr val="C7CC62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1BAF-3B5C-49DA-A4A9-3BD9ADB0955D}" type="datetimeFigureOut">
              <a:rPr lang="en-US"/>
              <a:pPr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B5863-7865-48FE-BD3C-D4209922671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8" name="Text Placeholder 26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Madeline’s 8th Birthday!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4" name="Text Placeholder 28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smtClean="0"/>
              <a:t>Eliza and Conner’s Anniversary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" name="Text Placeholder 255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7" name="Text Placeholder 25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8" name="Text Placeholder 25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9" name="Text Placeholder 25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0" name="Text Placeholder 25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1" name="Text Placeholder 26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2" name="Text Placeholder 26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3" name="Text Placeholder 26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4" name="Text Placeholder 26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5" name="Text Placeholder 264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" name="Text Placeholder 265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7" name="Text Placeholder 266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Seasonal Calendar 2014 Sun-Sat webapp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7577F4-9147-406E-A3F3-8FC3AD4BD86F}"/>
</file>

<file path=customXml/itemProps2.xml><?xml version="1.0" encoding="utf-8"?>
<ds:datastoreItem xmlns:ds="http://schemas.openxmlformats.org/officeDocument/2006/customXml" ds:itemID="{DB86D509-2C07-405D-ABD9-E5B0BBE13C97}"/>
</file>

<file path=customXml/itemProps3.xml><?xml version="1.0" encoding="utf-8"?>
<ds:datastoreItem xmlns:ds="http://schemas.openxmlformats.org/officeDocument/2006/customXml" ds:itemID="{6CFAD1CC-D34A-466E-A8DE-E1BB56B5F6D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Georgia</vt:lpstr>
      <vt:lpstr>Seasonal Calendar 2014 Sun-Sat webapp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2013-06-12T17:33:05Z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TC030988939991</vt:lpwstr>
  </property>
  <property fmtid="{D5CDD505-2E9C-101B-9397-08002B2CF9AE}" pid="3" name="ContentTypeId">
    <vt:lpwstr>0x0101007C1D5F340F01F94FA2FD29A5E6DC872E</vt:lpwstr>
  </property>
</Properties>
</file>