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105" d="100"/>
          <a:sy n="105" d="100"/>
        </p:scale>
        <p:origin x="366" y="150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796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4/9/2014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4/9/2014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4/9/2014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1 April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May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1 May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30/</a:t>
            </a:r>
            <a:r>
              <a:rPr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June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June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July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 June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baseline="0" dirty="0" smtClean="0">
                <a:solidFill>
                  <a:schemeClr val="tx1"/>
                </a:solidFill>
              </a:rPr>
              <a:t> July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4/5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lang="en-US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1/2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August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4/9/2014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August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30/</a:t>
            </a:r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September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13/14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20/21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27/28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October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September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</a:rPr>
              <a:t>1 October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1/2 November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baseline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November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29/</a:t>
            </a:r>
            <a:r>
              <a:rPr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sz="1300" b="0" baseline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6/7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</a:rPr>
              <a:t>2014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baseline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January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3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January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February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/1 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</a:rPr>
              <a:t>March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7</a:t>
            </a:r>
            <a:r>
              <a:rPr sz="1300" b="0" dirty="0" smtClean="0">
                <a:solidFill>
                  <a:schemeClr val="tx1"/>
                </a:solidFill>
              </a:rPr>
              <a:t>/</a:t>
            </a:r>
            <a:r>
              <a:rPr lang="en-US" sz="1300" b="0" dirty="0" smtClean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1</a:t>
            </a:r>
            <a:r>
              <a:rPr lang="en-US" sz="1300" b="0" dirty="0" smtClean="0">
                <a:solidFill>
                  <a:schemeClr val="tx1"/>
                </a:solidFill>
              </a:rPr>
              <a:t>4</a:t>
            </a:r>
            <a:r>
              <a:rPr sz="1300" b="0" dirty="0" smtClean="0">
                <a:solidFill>
                  <a:schemeClr val="tx1"/>
                </a:solidFill>
              </a:rPr>
              <a:t>/1</a:t>
            </a:r>
            <a:r>
              <a:rPr lang="en-US" sz="1300" b="0" dirty="0" smtClean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</a:rPr>
              <a:t>2</a:t>
            </a:r>
            <a:r>
              <a:rPr lang="en-US" sz="1300" b="0" dirty="0" smtClean="0">
                <a:solidFill>
                  <a:schemeClr val="tx1"/>
                </a:solidFill>
              </a:rPr>
              <a:t>1</a:t>
            </a:r>
            <a:r>
              <a:rPr sz="1300" b="0" dirty="0" smtClean="0">
                <a:solidFill>
                  <a:schemeClr val="tx1"/>
                </a:solidFill>
              </a:rPr>
              <a:t>/2</a:t>
            </a:r>
            <a:r>
              <a:rPr lang="en-US" sz="1300" b="0" dirty="0" smtClean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28/29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4/9/2014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august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uly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4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october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february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Calendar August 2014-2015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6_2014 2015" id="{D213467E-0BA0-4511-B71B-EDDFBF1AE9D4}" vid="{ADE91571-B54B-4402-8374-AAB2B01F28E6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EF0CCCB-8D14-4E10-8E39-95BC7CBD8254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On-screen Show (4:3)</PresentationFormat>
  <Paragraphs>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Academic Calendar August 2014-2015</vt:lpstr>
      <vt:lpstr>august</vt:lpstr>
      <vt:lpstr>september</vt:lpstr>
      <vt:lpstr>october</vt:lpstr>
      <vt:lpstr>november</vt:lpstr>
      <vt:lpstr>december</vt:lpstr>
      <vt:lpstr>january</vt:lpstr>
      <vt:lpstr>february</vt:lpstr>
      <vt:lpstr>march</vt:lpstr>
      <vt:lpstr>april</vt:lpstr>
      <vt:lpstr>may</vt:lpstr>
      <vt:lpstr>june</vt:lpstr>
      <vt:lpstr>july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</dc:title>
  <dc:creator/>
  <cp:lastModifiedBy> </cp:lastModifiedBy>
  <cp:revision>2</cp:revision>
  <dcterms:created xsi:type="dcterms:W3CDTF">2013-06-24T21:16:01Z</dcterms:created>
  <dcterms:modified xsi:type="dcterms:W3CDTF">2014-04-10T02:51:10Z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