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5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9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36" autoAdjust="0"/>
    <p:restoredTop sz="94629" autoAdjust="0"/>
  </p:normalViewPr>
  <p:slideViewPr>
    <p:cSldViewPr showGuides="1">
      <p:cViewPr varScale="1">
        <p:scale>
          <a:sx n="81" d="100"/>
          <a:sy n="81" d="100"/>
        </p:scale>
        <p:origin x="114" y="4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03141384"/>
        <c:axId val="203141776"/>
      </c:barChart>
      <c:catAx>
        <c:axId val="203141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141776"/>
        <c:crosses val="autoZero"/>
        <c:auto val="1"/>
        <c:lblAlgn val="ctr"/>
        <c:lblOffset val="100"/>
        <c:noMultiLvlLbl val="0"/>
      </c:catAx>
      <c:valAx>
        <c:axId val="203141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141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72B57A-F014-40B3-A5EC-DADC3EAF41BA}" type="doc">
      <dgm:prSet loTypeId="urn:microsoft.com/office/officeart/2009/3/layout/CircleRelationship" loCatId="relationship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46F951D7-6E5F-4AA4-B056-66597C584DBC}">
      <dgm:prSet phldrT="[Text]"/>
      <dgm:spPr/>
      <dgm:t>
        <a:bodyPr/>
        <a:lstStyle/>
        <a:p>
          <a:r>
            <a:rPr lang="en-US" dirty="0" smtClean="0"/>
            <a:t>Group A</a:t>
          </a:r>
          <a:endParaRPr lang="en-US" dirty="0"/>
        </a:p>
      </dgm:t>
    </dgm:pt>
    <dgm:pt modelId="{BB665518-F4CB-4664-8A91-1E04EA8115F9}" type="parTrans" cxnId="{B4031DDF-EDF8-492F-84E9-5C17AB3F3F23}">
      <dgm:prSet/>
      <dgm:spPr/>
      <dgm:t>
        <a:bodyPr/>
        <a:lstStyle/>
        <a:p>
          <a:endParaRPr lang="en-US"/>
        </a:p>
      </dgm:t>
    </dgm:pt>
    <dgm:pt modelId="{06B0F2FE-104F-4F28-9B99-50E01924EF37}" type="sibTrans" cxnId="{B4031DDF-EDF8-492F-84E9-5C17AB3F3F23}">
      <dgm:prSet/>
      <dgm:spPr/>
      <dgm:t>
        <a:bodyPr/>
        <a:lstStyle/>
        <a:p>
          <a:endParaRPr lang="en-US"/>
        </a:p>
      </dgm:t>
    </dgm:pt>
    <dgm:pt modelId="{824BAAC3-F14D-477D-A652-FB17A4290F53}">
      <dgm:prSet phldrT="[Text]"/>
      <dgm:spPr/>
      <dgm:t>
        <a:bodyPr/>
        <a:lstStyle/>
        <a:p>
          <a:r>
            <a:rPr lang="en-US" dirty="0" smtClean="0"/>
            <a:t>Group B</a:t>
          </a:r>
          <a:endParaRPr lang="en-US" dirty="0"/>
        </a:p>
      </dgm:t>
    </dgm:pt>
    <dgm:pt modelId="{5E315F99-3E4B-4704-B953-5CB3CAD7A6CF}" type="parTrans" cxnId="{53A8BD7F-EBC0-4B81-B9A6-293A26E2BC02}">
      <dgm:prSet/>
      <dgm:spPr/>
      <dgm:t>
        <a:bodyPr/>
        <a:lstStyle/>
        <a:p>
          <a:endParaRPr lang="en-US"/>
        </a:p>
      </dgm:t>
    </dgm:pt>
    <dgm:pt modelId="{25C5FD39-215B-4E4C-B973-6B73F257F7D9}" type="sibTrans" cxnId="{53A8BD7F-EBC0-4B81-B9A6-293A26E2BC02}">
      <dgm:prSet/>
      <dgm:spPr/>
      <dgm:t>
        <a:bodyPr/>
        <a:lstStyle/>
        <a:p>
          <a:endParaRPr lang="en-US"/>
        </a:p>
      </dgm:t>
    </dgm:pt>
    <dgm:pt modelId="{C6736D8B-F045-429E-978A-DE0288C000E4}">
      <dgm:prSet phldrT="[Text]"/>
      <dgm:spPr/>
      <dgm:t>
        <a:bodyPr/>
        <a:lstStyle/>
        <a:p>
          <a:r>
            <a:rPr lang="en-US" dirty="0" smtClean="0"/>
            <a:t>Group C</a:t>
          </a:r>
          <a:endParaRPr lang="en-US" dirty="0"/>
        </a:p>
      </dgm:t>
    </dgm:pt>
    <dgm:pt modelId="{5F7604CA-8C92-4677-A8F9-C378134B90F2}" type="parTrans" cxnId="{0FFEBEA5-EC9C-4D31-8358-A8747A16FA9F}">
      <dgm:prSet/>
      <dgm:spPr/>
      <dgm:t>
        <a:bodyPr/>
        <a:lstStyle/>
        <a:p>
          <a:endParaRPr lang="en-US"/>
        </a:p>
      </dgm:t>
    </dgm:pt>
    <dgm:pt modelId="{ED1E4604-D1A8-49F1-BA13-DA4B6C489FBB}" type="sibTrans" cxnId="{0FFEBEA5-EC9C-4D31-8358-A8747A16FA9F}">
      <dgm:prSet/>
      <dgm:spPr/>
      <dgm:t>
        <a:bodyPr/>
        <a:lstStyle/>
        <a:p>
          <a:endParaRPr lang="en-US"/>
        </a:p>
      </dgm:t>
    </dgm:pt>
    <dgm:pt modelId="{EFE1E7E5-4EC9-488E-BEE0-202FEBE402D4}" type="pres">
      <dgm:prSet presAssocID="{5372B57A-F014-40B3-A5EC-DADC3EAF41BA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0BFBC9C9-180F-4080-8742-117BD70F2433}" type="pres">
      <dgm:prSet presAssocID="{46F951D7-6E5F-4AA4-B056-66597C584DBC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F0F0DF86-1BA4-42DB-9A21-C011673ECFD8}" type="pres">
      <dgm:prSet presAssocID="{46F951D7-6E5F-4AA4-B056-66597C584DBC}" presName="Accent1" presStyleLbl="node1" presStyleIdx="0" presStyleCnt="13"/>
      <dgm:spPr/>
    </dgm:pt>
    <dgm:pt modelId="{A584A877-1B16-4CD3-9057-203230C80C1F}" type="pres">
      <dgm:prSet presAssocID="{46F951D7-6E5F-4AA4-B056-66597C584DBC}" presName="Accent2" presStyleLbl="node1" presStyleIdx="1" presStyleCnt="13"/>
      <dgm:spPr/>
    </dgm:pt>
    <dgm:pt modelId="{8FD78FC5-50F3-489B-B3D6-A5EBE678C7C4}" type="pres">
      <dgm:prSet presAssocID="{46F951D7-6E5F-4AA4-B056-66597C584DBC}" presName="Accent3" presStyleLbl="node1" presStyleIdx="2" presStyleCnt="13"/>
      <dgm:spPr/>
    </dgm:pt>
    <dgm:pt modelId="{DE8C8BAA-1C15-438B-9288-F88FBBDDDE8F}" type="pres">
      <dgm:prSet presAssocID="{46F951D7-6E5F-4AA4-B056-66597C584DBC}" presName="Accent4" presStyleLbl="node1" presStyleIdx="3" presStyleCnt="13"/>
      <dgm:spPr/>
    </dgm:pt>
    <dgm:pt modelId="{2089622D-D9F3-495C-842B-C16A32D55730}" type="pres">
      <dgm:prSet presAssocID="{46F951D7-6E5F-4AA4-B056-66597C584DBC}" presName="Accent5" presStyleLbl="node1" presStyleIdx="4" presStyleCnt="13"/>
      <dgm:spPr/>
    </dgm:pt>
    <dgm:pt modelId="{73605ABD-C782-4E0E-B491-F4872FDA54BD}" type="pres">
      <dgm:prSet presAssocID="{46F951D7-6E5F-4AA4-B056-66597C584DBC}" presName="Accent6" presStyleLbl="node1" presStyleIdx="5" presStyleCnt="13"/>
      <dgm:spPr/>
    </dgm:pt>
    <dgm:pt modelId="{A58F5BAE-737C-4966-A2FA-67224E4E9243}" type="pres">
      <dgm:prSet presAssocID="{824BAAC3-F14D-477D-A652-FB17A4290F53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1FB3728-731C-495D-92F4-810FA1C84230}" type="pres">
      <dgm:prSet presAssocID="{824BAAC3-F14D-477D-A652-FB17A4290F53}" presName="Accent7" presStyleCnt="0"/>
      <dgm:spPr/>
    </dgm:pt>
    <dgm:pt modelId="{6A08B149-93A3-4C6F-9A47-F6A43B335FF6}" type="pres">
      <dgm:prSet presAssocID="{824BAAC3-F14D-477D-A652-FB17A4290F53}" presName="AccentHold1" presStyleLbl="node1" presStyleIdx="7" presStyleCnt="13"/>
      <dgm:spPr/>
    </dgm:pt>
    <dgm:pt modelId="{0EB3CC55-5338-4DD9-85A5-22A72B408FC1}" type="pres">
      <dgm:prSet presAssocID="{824BAAC3-F14D-477D-A652-FB17A4290F53}" presName="Accent8" presStyleCnt="0"/>
      <dgm:spPr/>
    </dgm:pt>
    <dgm:pt modelId="{A1860FDF-A174-4CBB-A3C5-68E37343F4BF}" type="pres">
      <dgm:prSet presAssocID="{824BAAC3-F14D-477D-A652-FB17A4290F53}" presName="AccentHold2" presStyleLbl="node1" presStyleIdx="8" presStyleCnt="13"/>
      <dgm:spPr/>
    </dgm:pt>
    <dgm:pt modelId="{721B4F9A-2091-44AC-B9C1-F89E503D0E05}" type="pres">
      <dgm:prSet presAssocID="{C6736D8B-F045-429E-978A-DE0288C000E4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928AF51-643E-4D2D-AB1F-3A549474FA3A}" type="pres">
      <dgm:prSet presAssocID="{C6736D8B-F045-429E-978A-DE0288C000E4}" presName="Accent9" presStyleCnt="0"/>
      <dgm:spPr/>
    </dgm:pt>
    <dgm:pt modelId="{83976CA0-CE21-49A5-9646-77EF84D3B35A}" type="pres">
      <dgm:prSet presAssocID="{C6736D8B-F045-429E-978A-DE0288C000E4}" presName="AccentHold1" presStyleLbl="node1" presStyleIdx="10" presStyleCnt="13"/>
      <dgm:spPr/>
    </dgm:pt>
    <dgm:pt modelId="{8A084601-D363-4F23-BB9E-F8F87C47EBEC}" type="pres">
      <dgm:prSet presAssocID="{C6736D8B-F045-429E-978A-DE0288C000E4}" presName="Accent10" presStyleCnt="0"/>
      <dgm:spPr/>
    </dgm:pt>
    <dgm:pt modelId="{C8B9FDCE-4D0D-4C8C-B4C2-CC28FC313D30}" type="pres">
      <dgm:prSet presAssocID="{C6736D8B-F045-429E-978A-DE0288C000E4}" presName="AccentHold2" presStyleLbl="node1" presStyleIdx="11" presStyleCnt="13"/>
      <dgm:spPr/>
    </dgm:pt>
    <dgm:pt modelId="{A6C76812-B5FB-427D-BEF5-DA874CA18710}" type="pres">
      <dgm:prSet presAssocID="{C6736D8B-F045-429E-978A-DE0288C000E4}" presName="Accent11" presStyleCnt="0"/>
      <dgm:spPr/>
    </dgm:pt>
    <dgm:pt modelId="{FDDCFB1C-D008-46B6-A136-3247B5371653}" type="pres">
      <dgm:prSet presAssocID="{C6736D8B-F045-429E-978A-DE0288C000E4}" presName="AccentHold3" presStyleLbl="node1" presStyleIdx="12" presStyleCnt="13"/>
      <dgm:spPr/>
    </dgm:pt>
  </dgm:ptLst>
  <dgm:cxnLst>
    <dgm:cxn modelId="{E24E2FE0-70E7-4153-8814-C81D029C5734}" type="presOf" srcId="{824BAAC3-F14D-477D-A652-FB17A4290F53}" destId="{A58F5BAE-737C-4966-A2FA-67224E4E9243}" srcOrd="0" destOrd="0" presId="urn:microsoft.com/office/officeart/2009/3/layout/CircleRelationship"/>
    <dgm:cxn modelId="{53A8BD7F-EBC0-4B81-B9A6-293A26E2BC02}" srcId="{46F951D7-6E5F-4AA4-B056-66597C584DBC}" destId="{824BAAC3-F14D-477D-A652-FB17A4290F53}" srcOrd="0" destOrd="0" parTransId="{5E315F99-3E4B-4704-B953-5CB3CAD7A6CF}" sibTransId="{25C5FD39-215B-4E4C-B973-6B73F257F7D9}"/>
    <dgm:cxn modelId="{4B4E2D0A-8150-4FF4-BD56-699495CB2B50}" type="presOf" srcId="{5372B57A-F014-40B3-A5EC-DADC3EAF41BA}" destId="{EFE1E7E5-4EC9-488E-BEE0-202FEBE402D4}" srcOrd="0" destOrd="0" presId="urn:microsoft.com/office/officeart/2009/3/layout/CircleRelationship"/>
    <dgm:cxn modelId="{D253490B-7C64-4DB7-AA5C-2ADB753A8A40}" type="presOf" srcId="{C6736D8B-F045-429E-978A-DE0288C000E4}" destId="{721B4F9A-2091-44AC-B9C1-F89E503D0E05}" srcOrd="0" destOrd="0" presId="urn:microsoft.com/office/officeart/2009/3/layout/CircleRelationship"/>
    <dgm:cxn modelId="{4F3CEEF9-520D-4B35-A808-5F3F72026C6F}" type="presOf" srcId="{46F951D7-6E5F-4AA4-B056-66597C584DBC}" destId="{0BFBC9C9-180F-4080-8742-117BD70F2433}" srcOrd="0" destOrd="0" presId="urn:microsoft.com/office/officeart/2009/3/layout/CircleRelationship"/>
    <dgm:cxn modelId="{B4031DDF-EDF8-492F-84E9-5C17AB3F3F23}" srcId="{5372B57A-F014-40B3-A5EC-DADC3EAF41BA}" destId="{46F951D7-6E5F-4AA4-B056-66597C584DBC}" srcOrd="0" destOrd="0" parTransId="{BB665518-F4CB-4664-8A91-1E04EA8115F9}" sibTransId="{06B0F2FE-104F-4F28-9B99-50E01924EF37}"/>
    <dgm:cxn modelId="{0FFEBEA5-EC9C-4D31-8358-A8747A16FA9F}" srcId="{46F951D7-6E5F-4AA4-B056-66597C584DBC}" destId="{C6736D8B-F045-429E-978A-DE0288C000E4}" srcOrd="1" destOrd="0" parTransId="{5F7604CA-8C92-4677-A8F9-C378134B90F2}" sibTransId="{ED1E4604-D1A8-49F1-BA13-DA4B6C489FBB}"/>
    <dgm:cxn modelId="{51BC6872-45F4-4070-99AF-92EE7F2802F2}" type="presParOf" srcId="{EFE1E7E5-4EC9-488E-BEE0-202FEBE402D4}" destId="{0BFBC9C9-180F-4080-8742-117BD70F2433}" srcOrd="0" destOrd="0" presId="urn:microsoft.com/office/officeart/2009/3/layout/CircleRelationship"/>
    <dgm:cxn modelId="{6F98AA84-C753-4098-A500-8A00790080BA}" type="presParOf" srcId="{EFE1E7E5-4EC9-488E-BEE0-202FEBE402D4}" destId="{F0F0DF86-1BA4-42DB-9A21-C011673ECFD8}" srcOrd="1" destOrd="0" presId="urn:microsoft.com/office/officeart/2009/3/layout/CircleRelationship"/>
    <dgm:cxn modelId="{2B093A7E-3F3D-4748-AEA0-C7E470333008}" type="presParOf" srcId="{EFE1E7E5-4EC9-488E-BEE0-202FEBE402D4}" destId="{A584A877-1B16-4CD3-9057-203230C80C1F}" srcOrd="2" destOrd="0" presId="urn:microsoft.com/office/officeart/2009/3/layout/CircleRelationship"/>
    <dgm:cxn modelId="{F1038BD7-6AD3-4400-BAA9-129815E31907}" type="presParOf" srcId="{EFE1E7E5-4EC9-488E-BEE0-202FEBE402D4}" destId="{8FD78FC5-50F3-489B-B3D6-A5EBE678C7C4}" srcOrd="3" destOrd="0" presId="urn:microsoft.com/office/officeart/2009/3/layout/CircleRelationship"/>
    <dgm:cxn modelId="{82A2853C-69B2-417D-9339-26F572923414}" type="presParOf" srcId="{EFE1E7E5-4EC9-488E-BEE0-202FEBE402D4}" destId="{DE8C8BAA-1C15-438B-9288-F88FBBDDDE8F}" srcOrd="4" destOrd="0" presId="urn:microsoft.com/office/officeart/2009/3/layout/CircleRelationship"/>
    <dgm:cxn modelId="{9B4B4716-0F3F-4AF9-9174-F4CAB8AE0A8F}" type="presParOf" srcId="{EFE1E7E5-4EC9-488E-BEE0-202FEBE402D4}" destId="{2089622D-D9F3-495C-842B-C16A32D55730}" srcOrd="5" destOrd="0" presId="urn:microsoft.com/office/officeart/2009/3/layout/CircleRelationship"/>
    <dgm:cxn modelId="{99A2EF59-2396-46A8-8ED7-B868E4DC722D}" type="presParOf" srcId="{EFE1E7E5-4EC9-488E-BEE0-202FEBE402D4}" destId="{73605ABD-C782-4E0E-B491-F4872FDA54BD}" srcOrd="6" destOrd="0" presId="urn:microsoft.com/office/officeart/2009/3/layout/CircleRelationship"/>
    <dgm:cxn modelId="{24FAC6F9-F7E5-4D24-BFAE-3A8BAC1032FA}" type="presParOf" srcId="{EFE1E7E5-4EC9-488E-BEE0-202FEBE402D4}" destId="{A58F5BAE-737C-4966-A2FA-67224E4E9243}" srcOrd="7" destOrd="0" presId="urn:microsoft.com/office/officeart/2009/3/layout/CircleRelationship"/>
    <dgm:cxn modelId="{2D5B31FD-C7EA-43EA-9516-4DC658219F96}" type="presParOf" srcId="{EFE1E7E5-4EC9-488E-BEE0-202FEBE402D4}" destId="{B1FB3728-731C-495D-92F4-810FA1C84230}" srcOrd="8" destOrd="0" presId="urn:microsoft.com/office/officeart/2009/3/layout/CircleRelationship"/>
    <dgm:cxn modelId="{70D248CC-B84B-49D7-99BD-C05E99F4F3A7}" type="presParOf" srcId="{B1FB3728-731C-495D-92F4-810FA1C84230}" destId="{6A08B149-93A3-4C6F-9A47-F6A43B335FF6}" srcOrd="0" destOrd="0" presId="urn:microsoft.com/office/officeart/2009/3/layout/CircleRelationship"/>
    <dgm:cxn modelId="{8F21B1A1-9D1C-4A36-9EA6-06BD8B5CBF4D}" type="presParOf" srcId="{EFE1E7E5-4EC9-488E-BEE0-202FEBE402D4}" destId="{0EB3CC55-5338-4DD9-85A5-22A72B408FC1}" srcOrd="9" destOrd="0" presId="urn:microsoft.com/office/officeart/2009/3/layout/CircleRelationship"/>
    <dgm:cxn modelId="{4C921B94-32F2-4801-AA45-BA5063AD18EA}" type="presParOf" srcId="{0EB3CC55-5338-4DD9-85A5-22A72B408FC1}" destId="{A1860FDF-A174-4CBB-A3C5-68E37343F4BF}" srcOrd="0" destOrd="0" presId="urn:microsoft.com/office/officeart/2009/3/layout/CircleRelationship"/>
    <dgm:cxn modelId="{F842773C-585C-4869-88E7-C781A4921A63}" type="presParOf" srcId="{EFE1E7E5-4EC9-488E-BEE0-202FEBE402D4}" destId="{721B4F9A-2091-44AC-B9C1-F89E503D0E05}" srcOrd="10" destOrd="0" presId="urn:microsoft.com/office/officeart/2009/3/layout/CircleRelationship"/>
    <dgm:cxn modelId="{2070DCA9-7B64-4724-867D-93C73BA5884B}" type="presParOf" srcId="{EFE1E7E5-4EC9-488E-BEE0-202FEBE402D4}" destId="{1928AF51-643E-4D2D-AB1F-3A549474FA3A}" srcOrd="11" destOrd="0" presId="urn:microsoft.com/office/officeart/2009/3/layout/CircleRelationship"/>
    <dgm:cxn modelId="{870F18BA-CB97-4AE8-8966-06B42FDAFAAF}" type="presParOf" srcId="{1928AF51-643E-4D2D-AB1F-3A549474FA3A}" destId="{83976CA0-CE21-49A5-9646-77EF84D3B35A}" srcOrd="0" destOrd="0" presId="urn:microsoft.com/office/officeart/2009/3/layout/CircleRelationship"/>
    <dgm:cxn modelId="{BAA4EF81-F1A1-47A3-BA2F-20AE91C6ACCE}" type="presParOf" srcId="{EFE1E7E5-4EC9-488E-BEE0-202FEBE402D4}" destId="{8A084601-D363-4F23-BB9E-F8F87C47EBEC}" srcOrd="12" destOrd="0" presId="urn:microsoft.com/office/officeart/2009/3/layout/CircleRelationship"/>
    <dgm:cxn modelId="{73EB5874-45E4-4CD6-9CEA-4EF24E61B03C}" type="presParOf" srcId="{8A084601-D363-4F23-BB9E-F8F87C47EBEC}" destId="{C8B9FDCE-4D0D-4C8C-B4C2-CC28FC313D30}" srcOrd="0" destOrd="0" presId="urn:microsoft.com/office/officeart/2009/3/layout/CircleRelationship"/>
    <dgm:cxn modelId="{138214AD-C363-434A-B9F4-51DBD3168FBD}" type="presParOf" srcId="{EFE1E7E5-4EC9-488E-BEE0-202FEBE402D4}" destId="{A6C76812-B5FB-427D-BEF5-DA874CA18710}" srcOrd="13" destOrd="0" presId="urn:microsoft.com/office/officeart/2009/3/layout/CircleRelationship"/>
    <dgm:cxn modelId="{6E395ED4-FA2F-4548-AAE2-9EA451E68206}" type="presParOf" srcId="{A6C76812-B5FB-427D-BEF5-DA874CA18710}" destId="{FDDCFB1C-D008-46B6-A136-3247B5371653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FBC9C9-180F-4080-8742-117BD70F2433}">
      <dsp:nvSpPr>
        <dsp:cNvPr id="0" name=""/>
        <dsp:cNvSpPr/>
      </dsp:nvSpPr>
      <dsp:spPr>
        <a:xfrm>
          <a:off x="833753" y="930245"/>
          <a:ext cx="2377037" cy="2376986"/>
        </a:xfrm>
        <a:prstGeom prst="ellipse">
          <a:avLst/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Group A</a:t>
          </a:r>
          <a:endParaRPr lang="en-US" sz="1400" kern="1200" dirty="0"/>
        </a:p>
      </dsp:txBody>
      <dsp:txXfrm>
        <a:off x="1181862" y="1278347"/>
        <a:ext cx="1680819" cy="1680782"/>
      </dsp:txXfrm>
    </dsp:sp>
    <dsp:sp modelId="{F0F0DF86-1BA4-42DB-9A21-C011673ECFD8}">
      <dsp:nvSpPr>
        <dsp:cNvPr id="0" name=""/>
        <dsp:cNvSpPr/>
      </dsp:nvSpPr>
      <dsp:spPr>
        <a:xfrm>
          <a:off x="2190040" y="821948"/>
          <a:ext cx="264360" cy="264356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584A877-1B16-4CD3-9057-203230C80C1F}">
      <dsp:nvSpPr>
        <dsp:cNvPr id="0" name=""/>
        <dsp:cNvSpPr/>
      </dsp:nvSpPr>
      <dsp:spPr>
        <a:xfrm>
          <a:off x="1564061" y="3130624"/>
          <a:ext cx="191418" cy="191602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333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3333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333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D78FC5-50F3-489B-B3D6-A5EBE678C7C4}">
      <dsp:nvSpPr>
        <dsp:cNvPr id="0" name=""/>
        <dsp:cNvSpPr/>
      </dsp:nvSpPr>
      <dsp:spPr>
        <a:xfrm>
          <a:off x="3363749" y="1894924"/>
          <a:ext cx="191418" cy="191602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6667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6667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6667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E8C8BAA-1C15-438B-9288-F88FBBDDDE8F}">
      <dsp:nvSpPr>
        <dsp:cNvPr id="0" name=""/>
        <dsp:cNvSpPr/>
      </dsp:nvSpPr>
      <dsp:spPr>
        <a:xfrm>
          <a:off x="2447769" y="3334445"/>
          <a:ext cx="264360" cy="264356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0000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089622D-D9F3-495C-842B-C16A32D55730}">
      <dsp:nvSpPr>
        <dsp:cNvPr id="0" name=""/>
        <dsp:cNvSpPr/>
      </dsp:nvSpPr>
      <dsp:spPr>
        <a:xfrm>
          <a:off x="1618436" y="1197656"/>
          <a:ext cx="191418" cy="191602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3605ABD-C782-4E0E-B491-F4872FDA54BD}">
      <dsp:nvSpPr>
        <dsp:cNvPr id="0" name=""/>
        <dsp:cNvSpPr/>
      </dsp:nvSpPr>
      <dsp:spPr>
        <a:xfrm>
          <a:off x="1015004" y="2293681"/>
          <a:ext cx="191418" cy="191602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6667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6667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6667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58F5BAE-737C-4966-A2FA-67224E4E9243}">
      <dsp:nvSpPr>
        <dsp:cNvPr id="0" name=""/>
        <dsp:cNvSpPr/>
      </dsp:nvSpPr>
      <dsp:spPr>
        <a:xfrm>
          <a:off x="91067" y="1359269"/>
          <a:ext cx="966376" cy="96606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0000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Group B</a:t>
          </a:r>
          <a:endParaRPr lang="en-US" sz="1400" kern="1200" dirty="0"/>
        </a:p>
      </dsp:txBody>
      <dsp:txXfrm>
        <a:off x="232589" y="1500746"/>
        <a:ext cx="683332" cy="683113"/>
      </dsp:txXfrm>
    </dsp:sp>
    <dsp:sp modelId="{6A08B149-93A3-4C6F-9A47-F6A43B335FF6}">
      <dsp:nvSpPr>
        <dsp:cNvPr id="0" name=""/>
        <dsp:cNvSpPr/>
      </dsp:nvSpPr>
      <dsp:spPr>
        <a:xfrm>
          <a:off x="1922584" y="1205987"/>
          <a:ext cx="264360" cy="264356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3333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3333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3333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1860FDF-A174-4CBB-A3C5-68E37343F4BF}">
      <dsp:nvSpPr>
        <dsp:cNvPr id="0" name=""/>
        <dsp:cNvSpPr/>
      </dsp:nvSpPr>
      <dsp:spPr>
        <a:xfrm>
          <a:off x="181692" y="2608576"/>
          <a:ext cx="477883" cy="477896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21B4F9A-2091-44AC-B9C1-F89E503D0E05}">
      <dsp:nvSpPr>
        <dsp:cNvPr id="0" name=""/>
        <dsp:cNvSpPr/>
      </dsp:nvSpPr>
      <dsp:spPr>
        <a:xfrm>
          <a:off x="3454374" y="904698"/>
          <a:ext cx="966376" cy="96606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30000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Group C</a:t>
          </a:r>
          <a:endParaRPr lang="en-US" sz="1400" kern="1200" dirty="0"/>
        </a:p>
      </dsp:txBody>
      <dsp:txXfrm>
        <a:off x="3595896" y="1046175"/>
        <a:ext cx="683332" cy="683113"/>
      </dsp:txXfrm>
    </dsp:sp>
    <dsp:sp modelId="{83976CA0-CE21-49A5-9646-77EF84D3B35A}">
      <dsp:nvSpPr>
        <dsp:cNvPr id="0" name=""/>
        <dsp:cNvSpPr/>
      </dsp:nvSpPr>
      <dsp:spPr>
        <a:xfrm>
          <a:off x="3023351" y="1571699"/>
          <a:ext cx="264360" cy="264356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3333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33333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3333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8B9FDCE-4D0D-4C8C-B4C2-CC28FC313D30}">
      <dsp:nvSpPr>
        <dsp:cNvPr id="0" name=""/>
        <dsp:cNvSpPr/>
      </dsp:nvSpPr>
      <dsp:spPr>
        <a:xfrm>
          <a:off x="0" y="3177275"/>
          <a:ext cx="191418" cy="191602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6667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36667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6667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DDCFB1C-D008-46B6-A136-3247B5371653}">
      <dsp:nvSpPr>
        <dsp:cNvPr id="0" name=""/>
        <dsp:cNvSpPr/>
      </dsp:nvSpPr>
      <dsp:spPr>
        <a:xfrm>
          <a:off x="1908880" y="2904588"/>
          <a:ext cx="191418" cy="191602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C69C6-EE0B-4D8B-9C71-C36EFED094F2}" type="datetimeFigureOut">
              <a:rPr lang="en-US"/>
              <a:t>3/20/2014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DD202-58A1-4ABD-B068-DFFCA0C44EA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421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3/20/2014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10000">
              <a:srgbClr val="06171C"/>
            </a:gs>
            <a:gs pos="100000">
              <a:srgbClr val="134251"/>
            </a:gs>
            <a:gs pos="65000">
              <a:srgbClr val="134251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arge ocean wave" title="Ocean Wav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6553319" cy="685794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95999" y="0"/>
            <a:ext cx="457320" cy="6858000"/>
          </a:xfrm>
          <a:prstGeom prst="rect">
            <a:avLst/>
          </a:prstGeom>
          <a:solidFill>
            <a:srgbClr val="13425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10639" y="1600200"/>
            <a:ext cx="4573192" cy="37338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2">
                <a:solidFill>
                  <a:schemeClr val="tx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639" y="5562600"/>
            <a:ext cx="4573190" cy="83502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1" cap="none" baseline="0">
                <a:solidFill>
                  <a:schemeClr val="tx2"/>
                </a:solidFill>
              </a:defRPr>
            </a:lvl1pPr>
            <a:lvl2pPr marL="457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2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9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4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1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8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499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3/20/2014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00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794" y="609600"/>
            <a:ext cx="1981717" cy="5638800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809" y="609600"/>
            <a:ext cx="7393324" cy="5638800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3/20/2014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903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3/20/2014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825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>
          <a:gsLst>
            <a:gs pos="10000">
              <a:srgbClr val="06171C"/>
            </a:gs>
            <a:gs pos="100000">
              <a:srgbClr val="134251"/>
            </a:gs>
            <a:gs pos="65000">
              <a:srgbClr val="134251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447" y="1616075"/>
            <a:ext cx="7317103" cy="2727325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4801" b="0" cap="none" baseline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7449" y="4495801"/>
            <a:ext cx="7317103" cy="167322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1" cap="none" baseline="0">
                <a:solidFill>
                  <a:schemeClr val="tx2"/>
                </a:solidFill>
              </a:defRPr>
            </a:lvl1pPr>
            <a:lvl2pPr marL="45733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6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20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93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6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40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13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86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3/20/2014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6181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129" y="1828800"/>
            <a:ext cx="4420750" cy="4419600"/>
          </a:xfrm>
        </p:spPr>
        <p:txBody>
          <a:bodyPr>
            <a:normAutofit/>
          </a:bodyPr>
          <a:lstStyle>
            <a:lvl1pPr>
              <a:defRPr sz="2401"/>
            </a:lvl1pPr>
            <a:lvl2pPr>
              <a:defRPr sz="2001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 marL="2058017">
              <a:defRPr sz="1600"/>
            </a:lvl6pPr>
            <a:lvl7pPr marL="2058017">
              <a:defRPr sz="1600"/>
            </a:lvl7pPr>
            <a:lvl8pPr marL="2058017">
              <a:defRPr sz="1600"/>
            </a:lvl8pPr>
            <a:lvl9pPr marL="2058017"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761" y="1828800"/>
            <a:ext cx="4420751" cy="4419600"/>
          </a:xfrm>
        </p:spPr>
        <p:txBody>
          <a:bodyPr>
            <a:normAutofit/>
          </a:bodyPr>
          <a:lstStyle>
            <a:lvl1pPr>
              <a:defRPr sz="2401"/>
            </a:lvl1pPr>
            <a:lvl2pPr>
              <a:defRPr sz="2001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 marL="2058017">
              <a:defRPr sz="1600"/>
            </a:lvl6pPr>
            <a:lvl7pPr marL="2058017">
              <a:defRPr sz="1600"/>
            </a:lvl7pPr>
            <a:lvl8pPr marL="2058017">
              <a:defRPr sz="1600"/>
            </a:lvl8pPr>
            <a:lvl9pPr marL="2058017"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3/20/2014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534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8537" y="1828800"/>
            <a:ext cx="4417702" cy="8382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1" b="0" cap="none" baseline="0">
                <a:solidFill>
                  <a:schemeClr val="tx2"/>
                </a:solidFill>
              </a:defRPr>
            </a:lvl1pPr>
            <a:lvl2pPr marL="457337" indent="0">
              <a:buNone/>
              <a:defRPr sz="2001" b="1"/>
            </a:lvl2pPr>
            <a:lvl3pPr marL="914674" indent="0">
              <a:buNone/>
              <a:defRPr sz="1801" b="1"/>
            </a:lvl3pPr>
            <a:lvl4pPr marL="1372011" indent="0">
              <a:buNone/>
              <a:defRPr sz="1600" b="1"/>
            </a:lvl4pPr>
            <a:lvl5pPr marL="1829349" indent="0">
              <a:buNone/>
              <a:defRPr sz="1600" b="1"/>
            </a:lvl5pPr>
            <a:lvl6pPr marL="2286686" indent="0">
              <a:buNone/>
              <a:defRPr sz="1600" b="1"/>
            </a:lvl6pPr>
            <a:lvl7pPr marL="2744023" indent="0">
              <a:buNone/>
              <a:defRPr sz="1600" b="1"/>
            </a:lvl7pPr>
            <a:lvl8pPr marL="3201360" indent="0">
              <a:buNone/>
              <a:defRPr sz="1600" b="1"/>
            </a:lvl8pPr>
            <a:lvl9pPr marL="3658697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78537" y="2743200"/>
            <a:ext cx="4417702" cy="3505200"/>
          </a:xfrm>
        </p:spPr>
        <p:txBody>
          <a:bodyPr>
            <a:normAutofit/>
          </a:bodyPr>
          <a:lstStyle>
            <a:lvl1pPr>
              <a:defRPr sz="2001"/>
            </a:lvl1pPr>
            <a:lvl2pPr>
              <a:defRPr sz="1801"/>
            </a:lvl2pPr>
            <a:lvl3pPr>
              <a:defRPr sz="1600"/>
            </a:lvl3pPr>
            <a:lvl4pPr>
              <a:defRPr sz="1400"/>
            </a:lvl4pPr>
            <a:lvl5pPr marL="2058017">
              <a:defRPr sz="1400"/>
            </a:lvl5pPr>
            <a:lvl6pPr marL="2058017">
              <a:defRPr sz="1400"/>
            </a:lvl6pPr>
            <a:lvl7pPr marL="2058017">
              <a:defRPr sz="1400"/>
            </a:lvl7pPr>
            <a:lvl8pPr marL="2058017">
              <a:defRPr sz="1400"/>
            </a:lvl8pPr>
            <a:lvl9pPr marL="2058017"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07219" y="1828800"/>
            <a:ext cx="4417702" cy="8382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1" b="0" cap="none" baseline="0">
                <a:solidFill>
                  <a:schemeClr val="tx2"/>
                </a:solidFill>
              </a:defRPr>
            </a:lvl1pPr>
            <a:lvl2pPr marL="457337" indent="0">
              <a:buNone/>
              <a:defRPr sz="2001" b="1"/>
            </a:lvl2pPr>
            <a:lvl3pPr marL="914674" indent="0">
              <a:buNone/>
              <a:defRPr sz="1801" b="1"/>
            </a:lvl3pPr>
            <a:lvl4pPr marL="1372011" indent="0">
              <a:buNone/>
              <a:defRPr sz="1600" b="1"/>
            </a:lvl4pPr>
            <a:lvl5pPr marL="1829349" indent="0">
              <a:buNone/>
              <a:defRPr sz="1600" b="1"/>
            </a:lvl5pPr>
            <a:lvl6pPr marL="2286686" indent="0">
              <a:buNone/>
              <a:defRPr sz="1600" b="1"/>
            </a:lvl6pPr>
            <a:lvl7pPr marL="2744023" indent="0">
              <a:buNone/>
              <a:defRPr sz="1600" b="1"/>
            </a:lvl7pPr>
            <a:lvl8pPr marL="3201360" indent="0">
              <a:buNone/>
              <a:defRPr sz="1600" b="1"/>
            </a:lvl8pPr>
            <a:lvl9pPr marL="3658697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07219" y="2743200"/>
            <a:ext cx="4417702" cy="3505200"/>
          </a:xfrm>
        </p:spPr>
        <p:txBody>
          <a:bodyPr>
            <a:normAutofit/>
          </a:bodyPr>
          <a:lstStyle>
            <a:lvl1pPr>
              <a:defRPr sz="2001"/>
            </a:lvl1pPr>
            <a:lvl2pPr>
              <a:defRPr sz="1801"/>
            </a:lvl2pPr>
            <a:lvl3pPr>
              <a:defRPr sz="1600"/>
            </a:lvl3pPr>
            <a:lvl4pPr>
              <a:defRPr sz="1400"/>
            </a:lvl4pPr>
            <a:lvl5pPr marL="2058017">
              <a:defRPr sz="1400"/>
            </a:lvl5pPr>
            <a:lvl6pPr marL="2058017">
              <a:defRPr sz="1400"/>
            </a:lvl6pPr>
            <a:lvl7pPr marL="2058017">
              <a:defRPr sz="1400"/>
            </a:lvl7pPr>
            <a:lvl8pPr marL="2058017">
              <a:defRPr sz="1400"/>
            </a:lvl8pPr>
            <a:lvl9pPr marL="2058017"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3/20/2014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841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3/20/2014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663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arge ocean wave (semitransparent)" title="Ocean Wave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7"/>
            <a:ext cx="12191999" cy="685788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3/20/2014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54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0129" y="588964"/>
            <a:ext cx="3658553" cy="2840037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601" b="0">
                <a:solidFill>
                  <a:schemeClr val="tx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2" y="588964"/>
            <a:ext cx="5487829" cy="5580061"/>
          </a:xfrm>
        </p:spPr>
        <p:txBody>
          <a:bodyPr>
            <a:normAutofit/>
          </a:bodyPr>
          <a:lstStyle>
            <a:lvl1pPr>
              <a:defRPr sz="2401"/>
            </a:lvl1pPr>
            <a:lvl2pPr>
              <a:defRPr sz="2001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0129" y="3581400"/>
            <a:ext cx="3658553" cy="2587625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1"/>
            </a:lvl1pPr>
            <a:lvl2pPr marL="457337" indent="0">
              <a:buNone/>
              <a:defRPr sz="1200"/>
            </a:lvl2pPr>
            <a:lvl3pPr marL="914674" indent="0">
              <a:buNone/>
              <a:defRPr sz="1000"/>
            </a:lvl3pPr>
            <a:lvl4pPr marL="1372011" indent="0">
              <a:buNone/>
              <a:defRPr sz="900"/>
            </a:lvl4pPr>
            <a:lvl5pPr marL="1829349" indent="0">
              <a:buNone/>
              <a:defRPr sz="900"/>
            </a:lvl5pPr>
            <a:lvl6pPr marL="2286686" indent="0">
              <a:buNone/>
              <a:defRPr sz="900"/>
            </a:lvl6pPr>
            <a:lvl7pPr marL="2744023" indent="0">
              <a:buNone/>
              <a:defRPr sz="900"/>
            </a:lvl7pPr>
            <a:lvl8pPr marL="3201360" indent="0">
              <a:buNone/>
              <a:defRPr sz="900"/>
            </a:lvl8pPr>
            <a:lvl9pPr marL="3658697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3/20/2014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49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096049" y="588963"/>
            <a:ext cx="5487781" cy="5580062"/>
          </a:xfrm>
          <a:prstGeom prst="rect">
            <a:avLst/>
          </a:prstGeom>
          <a:solidFill>
            <a:srgbClr val="1B5D72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09137" y="805658"/>
            <a:ext cx="5061604" cy="5146672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1"/>
            </a:lvl1pPr>
            <a:lvl2pPr marL="457337" indent="0">
              <a:buNone/>
              <a:defRPr sz="2801"/>
            </a:lvl2pPr>
            <a:lvl3pPr marL="914674" indent="0">
              <a:buNone/>
              <a:defRPr sz="2401"/>
            </a:lvl3pPr>
            <a:lvl4pPr marL="1372011" indent="0">
              <a:buNone/>
              <a:defRPr sz="2001"/>
            </a:lvl4pPr>
            <a:lvl5pPr marL="1829349" indent="0">
              <a:buNone/>
              <a:defRPr sz="2001"/>
            </a:lvl5pPr>
            <a:lvl6pPr marL="2286686" indent="0">
              <a:buNone/>
              <a:defRPr sz="2001"/>
            </a:lvl6pPr>
            <a:lvl7pPr marL="2744023" indent="0">
              <a:buNone/>
              <a:defRPr sz="2001"/>
            </a:lvl7pPr>
            <a:lvl8pPr marL="3201360" indent="0">
              <a:buNone/>
              <a:defRPr sz="2001"/>
            </a:lvl8pPr>
            <a:lvl9pPr marL="3658697" indent="0">
              <a:buNone/>
              <a:defRPr sz="2001"/>
            </a:lvl9pPr>
          </a:lstStyle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0129" y="588963"/>
            <a:ext cx="3658553" cy="2840038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3601" b="0" i="0" baseline="0">
                <a:solidFill>
                  <a:schemeClr val="tx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0129" y="3581400"/>
            <a:ext cx="3658553" cy="2587625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1"/>
            </a:lvl1pPr>
            <a:lvl2pPr marL="457337" indent="0">
              <a:buNone/>
              <a:defRPr sz="1200"/>
            </a:lvl2pPr>
            <a:lvl3pPr marL="914674" indent="0">
              <a:buNone/>
              <a:defRPr sz="1000"/>
            </a:lvl3pPr>
            <a:lvl4pPr marL="1372011" indent="0">
              <a:buNone/>
              <a:defRPr sz="900"/>
            </a:lvl4pPr>
            <a:lvl5pPr marL="1829349" indent="0">
              <a:buNone/>
              <a:defRPr sz="900"/>
            </a:lvl5pPr>
            <a:lvl6pPr marL="2286686" indent="0">
              <a:buNone/>
              <a:defRPr sz="900"/>
            </a:lvl6pPr>
            <a:lvl7pPr marL="2744023" indent="0">
              <a:buNone/>
              <a:defRPr sz="900"/>
            </a:lvl7pPr>
            <a:lvl8pPr marL="3201360" indent="0">
              <a:buNone/>
              <a:defRPr sz="900"/>
            </a:lvl8pPr>
            <a:lvl9pPr marL="3658697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3/20/2014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917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06171C"/>
            </a:gs>
            <a:gs pos="100000">
              <a:srgbClr val="134251"/>
            </a:gs>
            <a:gs pos="65000">
              <a:srgbClr val="134251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arge ocean wave (semitransparent)" title="Ocean Wav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7"/>
            <a:ext cx="12191999" cy="6857887"/>
          </a:xfrm>
          <a:prstGeom prst="rect">
            <a:avLst/>
          </a:prstGeom>
        </p:spPr>
      </p:pic>
      <p:pic>
        <p:nvPicPr>
          <p:cNvPr id="10" name="Picture 9" descr="Large ocean wave" title="Ocean Wave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1235080" cy="68579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006418" y="0"/>
            <a:ext cx="228661" cy="6858000"/>
          </a:xfrm>
          <a:prstGeom prst="rect">
            <a:avLst/>
          </a:prstGeom>
          <a:solidFill>
            <a:srgbClr val="13425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128" y="381000"/>
            <a:ext cx="9146383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128" y="1828800"/>
            <a:ext cx="9146383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30155" y="6400800"/>
            <a:ext cx="154906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41C87-7AD9-4845-A077-840E4A0F3F06}" type="datetimeFigureOut">
              <a:rPr lang="en-US"/>
              <a:pPr/>
              <a:t>3/20/2014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0127" y="6400800"/>
            <a:ext cx="5956385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59431" y="6400800"/>
            <a:ext cx="1067080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3059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674" rtl="0" eaLnBrk="1" latinLnBrk="0" hangingPunct="1">
        <a:lnSpc>
          <a:spcPct val="90000"/>
        </a:lnSpc>
        <a:spcBef>
          <a:spcPct val="0"/>
        </a:spcBef>
        <a:buNone/>
        <a:defRPr sz="36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905" indent="-223905" algn="l" defTabSz="914674" rtl="0" eaLnBrk="1" latinLnBrk="0" hangingPunct="1">
        <a:lnSpc>
          <a:spcPct val="90000"/>
        </a:lnSpc>
        <a:spcBef>
          <a:spcPts val="1801"/>
        </a:spcBef>
        <a:buSzPct val="80000"/>
        <a:buFont typeface="Arial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1pPr>
      <a:lvl2pPr marL="686006" indent="-228669" algn="l" defTabSz="914674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343" indent="-228669" algn="l" defTabSz="914674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680" indent="-228669" algn="l" defTabSz="914674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8017" indent="-228669" algn="l" defTabSz="914674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5354" indent="-228669" algn="l" defTabSz="914674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692" indent="-228669" algn="l" defTabSz="914674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30029" indent="-228669" algn="l" defTabSz="914674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7366" indent="-228669" algn="l" defTabSz="914674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337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674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2011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9349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686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4023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1360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8697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 Layout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Subtitle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7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5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 and Content Layout with List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Add your first bullet point here</a:t>
            </a:r>
          </a:p>
          <a:p>
            <a:r>
              <a:rPr lang="en-US" smtClean="0"/>
              <a:t>Add your second bullet point here</a:t>
            </a:r>
          </a:p>
          <a:p>
            <a:r>
              <a:rPr lang="en-US" smtClean="0"/>
              <a:t>Add your third bullet point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0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Title and Content Layout with Chart</a:t>
            </a:r>
          </a:p>
        </p:txBody>
      </p:sp>
      <p:graphicFrame>
        <p:nvGraphicFramePr>
          <p:cNvPr id="6" name="Content Placeholder 5" descr="Clustered Colum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061582"/>
              </p:ext>
            </p:extLst>
          </p:nvPr>
        </p:nvGraphicFramePr>
        <p:xfrm>
          <a:off x="1980129" y="1828383"/>
          <a:ext cx="9146382" cy="4420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213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Two Content Layout with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dirty="0"/>
              <a:t>First bullet point here</a:t>
            </a:r>
          </a:p>
          <a:p>
            <a:r>
              <a:rPr dirty="0"/>
              <a:t>Second bullet point here</a:t>
            </a:r>
          </a:p>
          <a:p>
            <a:r>
              <a:rPr dirty="0"/>
              <a:t>Third bullet point here</a:t>
            </a:r>
          </a:p>
        </p:txBody>
      </p:sp>
      <p:graphicFrame>
        <p:nvGraphicFramePr>
          <p:cNvPr id="6" name="Content Placeholder 5" descr="Sample table with 3 columns, 4 rows" title="Tab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99558501"/>
              </p:ext>
            </p:extLst>
          </p:nvPr>
        </p:nvGraphicFramePr>
        <p:xfrm>
          <a:off x="6705760" y="1828383"/>
          <a:ext cx="4420752" cy="2057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584"/>
                <a:gridCol w="1473584"/>
                <a:gridCol w="1473584"/>
              </a:tblGrid>
              <a:tr h="514484">
                <a:tc>
                  <a:txBody>
                    <a:bodyPr/>
                    <a:lstStyle/>
                    <a:p>
                      <a:endParaRPr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sz="1800" dirty="0"/>
                        <a:t>Group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sz="1800"/>
                        <a:t>Group 2</a:t>
                      </a:r>
                    </a:p>
                  </a:txBody>
                  <a:tcPr anchor="ctr"/>
                </a:tc>
              </a:tr>
              <a:tr h="514484">
                <a:tc>
                  <a:txBody>
                    <a:bodyPr/>
                    <a:lstStyle/>
                    <a:p>
                      <a:r>
                        <a:rPr sz="1800"/>
                        <a:t>Class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sz="1800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sz="1800"/>
                        <a:t>95</a:t>
                      </a:r>
                    </a:p>
                  </a:txBody>
                  <a:tcPr anchor="ctr"/>
                </a:tc>
              </a:tr>
              <a:tr h="514484">
                <a:tc>
                  <a:txBody>
                    <a:bodyPr/>
                    <a:lstStyle/>
                    <a:p>
                      <a:r>
                        <a:rPr sz="1800"/>
                        <a:t>Class</a:t>
                      </a:r>
                      <a:r>
                        <a:rPr sz="1800" baseline="0"/>
                        <a:t> 2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sz="1800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sz="1800" dirty="0"/>
                        <a:t>88</a:t>
                      </a:r>
                    </a:p>
                  </a:txBody>
                  <a:tcPr anchor="ctr"/>
                </a:tc>
              </a:tr>
              <a:tr h="514484">
                <a:tc>
                  <a:txBody>
                    <a:bodyPr/>
                    <a:lstStyle/>
                    <a:p>
                      <a:r>
                        <a:rPr sz="1800"/>
                        <a:t>Class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sz="180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sz="1800" dirty="0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48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Two Content Layout with SmartArt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</a:t>
            </a:r>
            <a:r>
              <a:rPr lang="en-US" dirty="0" smtClean="0"/>
              <a:t>here</a:t>
            </a:r>
            <a:endParaRPr lang="en-US" dirty="0"/>
          </a:p>
        </p:txBody>
      </p:sp>
      <p:graphicFrame>
        <p:nvGraphicFramePr>
          <p:cNvPr id="8" name="Content Placeholder 7" descr="Circle Relationship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14030050"/>
              </p:ext>
            </p:extLst>
          </p:nvPr>
        </p:nvGraphicFramePr>
        <p:xfrm>
          <a:off x="6705760" y="1828383"/>
          <a:ext cx="4420751" cy="4420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215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8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96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5291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cean Waves 16x9">
  <a:themeElements>
    <a:clrScheme name="Ocean Waves">
      <a:dk1>
        <a:sysClr val="windowText" lastClr="000000"/>
      </a:dk1>
      <a:lt1>
        <a:sysClr val="window" lastClr="FFFFFF"/>
      </a:lt1>
      <a:dk2>
        <a:srgbClr val="134251"/>
      </a:dk2>
      <a:lt2>
        <a:srgbClr val="83BEC0"/>
      </a:lt2>
      <a:accent1>
        <a:srgbClr val="339C9F"/>
      </a:accent1>
      <a:accent2>
        <a:srgbClr val="E68010"/>
      </a:accent2>
      <a:accent3>
        <a:srgbClr val="8EB414"/>
      </a:accent3>
      <a:accent4>
        <a:srgbClr val="0CB89B"/>
      </a:accent4>
      <a:accent5>
        <a:srgbClr val="ECB720"/>
      </a:accent5>
      <a:accent6>
        <a:srgbClr val="319762"/>
      </a:accent6>
      <a:hlink>
        <a:srgbClr val="E68010"/>
      </a:hlink>
      <a:folHlink>
        <a:srgbClr val="339C9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cean Waves">
      <a:dk1>
        <a:sysClr val="windowText" lastClr="000000"/>
      </a:dk1>
      <a:lt1>
        <a:sysClr val="window" lastClr="FFFFFF"/>
      </a:lt1>
      <a:dk2>
        <a:srgbClr val="134251"/>
      </a:dk2>
      <a:lt2>
        <a:srgbClr val="83BEC0"/>
      </a:lt2>
      <a:accent1>
        <a:srgbClr val="339C9F"/>
      </a:accent1>
      <a:accent2>
        <a:srgbClr val="E68010"/>
      </a:accent2>
      <a:accent3>
        <a:srgbClr val="8EB414"/>
      </a:accent3>
      <a:accent4>
        <a:srgbClr val="0CB89B"/>
      </a:accent4>
      <a:accent5>
        <a:srgbClr val="ECB720"/>
      </a:accent5>
      <a:accent6>
        <a:srgbClr val="319762"/>
      </a:accent6>
      <a:hlink>
        <a:srgbClr val="E68010"/>
      </a:hlink>
      <a:folHlink>
        <a:srgbClr val="339C9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cean Waves">
      <a:dk1>
        <a:sysClr val="windowText" lastClr="000000"/>
      </a:dk1>
      <a:lt1>
        <a:sysClr val="window" lastClr="FFFFFF"/>
      </a:lt1>
      <a:dk2>
        <a:srgbClr val="134251"/>
      </a:dk2>
      <a:lt2>
        <a:srgbClr val="83BEC0"/>
      </a:lt2>
      <a:accent1>
        <a:srgbClr val="339C9F"/>
      </a:accent1>
      <a:accent2>
        <a:srgbClr val="E68010"/>
      </a:accent2>
      <a:accent3>
        <a:srgbClr val="8EB414"/>
      </a:accent3>
      <a:accent4>
        <a:srgbClr val="0CB89B"/>
      </a:accent4>
      <a:accent5>
        <a:srgbClr val="ECB720"/>
      </a:accent5>
      <a:accent6>
        <a:srgbClr val="319762"/>
      </a:accent6>
      <a:hlink>
        <a:srgbClr val="E68010"/>
      </a:hlink>
      <a:folHlink>
        <a:srgbClr val="339C9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89</Words>
  <Application>Microsoft Office PowerPoint</Application>
  <PresentationFormat>Widescreen</PresentationFormat>
  <Paragraphs>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Ocean Waves 16x9</vt:lpstr>
      <vt:lpstr>Title Layout</vt:lpstr>
      <vt:lpstr>Title and Content Layout with List</vt:lpstr>
      <vt:lpstr>Title and Content Layout with Chart</vt:lpstr>
      <vt:lpstr>Two Content Layout with Table</vt:lpstr>
      <vt:lpstr>Two Content Layout with SmartArt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/>
  <cp:lastModifiedBy> </cp:lastModifiedBy>
  <cp:revision>2</cp:revision>
  <dcterms:created xsi:type="dcterms:W3CDTF">2012-05-18T02:13:39Z</dcterms:created>
  <dcterms:modified xsi:type="dcterms:W3CDTF">2014-03-20T21:48:37Z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