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C5D79-E691-4B51-88CB-C0A16ECEC709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7FB0-595B-40EF-A0BA-20862A72C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50A96-7895-4775-80EE-AA77FEB2A3F9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65F4-379C-44F2-8E89-DB43904FE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replace this picture, just select and delete it. Then use the Insert Picture icon to replace it with one of your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5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6132-7CE6-45E4-90D4-91693943292D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204D-E712-460F-A835-B3805357AA3E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3E1D-4BB2-4EB5-99F0-C0445BB2CBB6}" type="datetime1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0DD-936A-40C7-B2FF-E7290D8BDE85}" type="datetime1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A680-C0D5-4B16-AB7C-0C3F71FB527A}" type="datetime1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3F4F-0B88-4C49-B9D1-C95270C9BFC4}" type="datetime1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ea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E08E-F1BA-4F47-A445-B54A4E6BD6A4}" type="datetime1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197-55AE-4427-94B5-41FFCF01E594}" type="datetime1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FC22-13D8-4D82-81F3-EDC2D992088A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49F2-E881-451F-B030-13B947B0EF64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oup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Freeform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14" name="Freeform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5" name="Freeform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8" name="Freeform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9" name="Freeform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3" name="Freeform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6" name="Freeform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1" name="Freeform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4" name="Freeform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8" name="Freeform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0" name="Freeform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4" name="Freeform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9" name="Freeform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3" name="Freeform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8" name="Picture Placeholder 67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ide 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>
            <a:spLocks/>
          </p:cNvSpPr>
          <p:nvPr/>
        </p:nvSpPr>
        <p:spPr bwMode="auto">
          <a:xfrm>
            <a:off x="1185732" y="336529"/>
            <a:ext cx="9817165" cy="4933971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1255712" y="391886"/>
            <a:ext cx="9675672" cy="48024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Picture Placeholder 2"/>
          <p:cNvSpPr>
            <a:spLocks noGrp="1"/>
          </p:cNvSpPr>
          <p:nvPr>
            <p:ph type="pic" idx="1"/>
          </p:nvPr>
        </p:nvSpPr>
        <p:spPr>
          <a:xfrm>
            <a:off x="1315615" y="447869"/>
            <a:ext cx="9517225" cy="4638481"/>
          </a:xfrm>
          <a:custGeom>
            <a:avLst/>
            <a:gdLst/>
            <a:ahLst/>
            <a:cxnLst/>
            <a:rect l="l" t="t" r="r" b="b"/>
            <a:pathLst>
              <a:path w="951722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17225" y="3845897"/>
                </a:lnTo>
                <a:cubicBezTo>
                  <a:pt x="9449723" y="3889986"/>
                  <a:pt x="9385532" y="3939747"/>
                  <a:pt x="9323528" y="3999732"/>
                </a:cubicBezTo>
                <a:lnTo>
                  <a:pt x="9257247" y="3818831"/>
                </a:lnTo>
                <a:cubicBezTo>
                  <a:pt x="9052131" y="3981677"/>
                  <a:pt x="8945205" y="4121717"/>
                  <a:pt x="8857627" y="4294672"/>
                </a:cubicBezTo>
                <a:cubicBezTo>
                  <a:pt x="8681319" y="4204825"/>
                  <a:pt x="8419981" y="4168498"/>
                  <a:pt x="8212559" y="4152775"/>
                </a:cubicBezTo>
                <a:cubicBezTo>
                  <a:pt x="8260718" y="4342348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334276"/>
                  <a:pt x="1332334" y="4136900"/>
                </a:cubicBezTo>
                <a:cubicBezTo>
                  <a:pt x="1130179" y="4152623"/>
                  <a:pt x="875476" y="4188950"/>
                  <a:pt x="703644" y="4278797"/>
                </a:cubicBezTo>
                <a:cubicBezTo>
                  <a:pt x="618290" y="4105842"/>
                  <a:pt x="514079" y="3965802"/>
                  <a:pt x="314171" y="3802956"/>
                </a:cubicBezTo>
                <a:lnTo>
                  <a:pt x="249572" y="3983857"/>
                </a:lnTo>
                <a:cubicBezTo>
                  <a:pt x="171021" y="3905882"/>
                  <a:pt x="88868" y="3845185"/>
                  <a:pt x="0" y="3792938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9" name="Freeform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5413" y="5410200"/>
            <a:ext cx="6858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8F72-F274-42CE-B43C-598895B249BF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861-27AB-4ED7-A06C-F55FB44AA18E}" type="datetime1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169502" y="488128"/>
            <a:ext cx="9841398" cy="578307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1359236" y="681199"/>
            <a:ext cx="9462092" cy="5379058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463084" y="770297"/>
            <a:ext cx="9267384" cy="5188862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Picture Placeholder 56"/>
          <p:cNvSpPr>
            <a:spLocks noGrp="1"/>
          </p:cNvSpPr>
          <p:nvPr>
            <p:ph type="pic" sz="quarter" idx="15"/>
          </p:nvPr>
        </p:nvSpPr>
        <p:spPr>
          <a:xfrm>
            <a:off x="1584584" y="848633"/>
            <a:ext cx="9048132" cy="5017062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F491-2613-41BF-A4BA-F06516213ACF}" type="datetime1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2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6" name="Picture Placeholder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BCFE-E111-47F4-B574-E9CF90367B73}" type="datetime1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5142891" flipH="1" flipV="1">
            <a:off x="247644" y="1721806"/>
            <a:ext cx="4929972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5239426" flipH="1" flipV="1">
            <a:off x="357111" y="1796769"/>
            <a:ext cx="472838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 rot="16039426" flipV="1">
            <a:off x="479976" y="1881660"/>
            <a:ext cx="4513028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 rot="5245851" flipH="1">
            <a:off x="6988110" y="1660590"/>
            <a:ext cx="4876799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 rot="5400000" flipH="1">
            <a:off x="7081289" y="1726284"/>
            <a:ext cx="4725692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16200000">
            <a:off x="7174180" y="1791642"/>
            <a:ext cx="4510462" cy="30912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3" name="Freeform 5"/>
          <p:cNvSpPr>
            <a:spLocks/>
          </p:cNvSpPr>
          <p:nvPr/>
        </p:nvSpPr>
        <p:spPr bwMode="auto">
          <a:xfrm rot="5400000" flipH="1" flipV="1">
            <a:off x="3411348" y="1401382"/>
            <a:ext cx="5366130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 rot="5400000" flipH="1" flipV="1">
            <a:off x="3498864" y="1461258"/>
            <a:ext cx="5191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 rot="5400000" flipH="1" flipV="1">
            <a:off x="3599500" y="1547247"/>
            <a:ext cx="4949756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1295401" y="1267339"/>
            <a:ext cx="2899856" cy="4319920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4512088" y="872538"/>
            <a:ext cx="3147670" cy="468980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28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7989807" y="1177218"/>
            <a:ext cx="2890736" cy="4319929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>
            <a:spLocks/>
          </p:cNvSpPr>
          <p:nvPr/>
        </p:nvSpPr>
        <p:spPr bwMode="auto">
          <a:xfrm rot="10800000">
            <a:off x="822959" y="1630677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 rot="10800000">
            <a:off x="970662" y="1739065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 rot="10800000">
            <a:off x="1022003" y="1800807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 rot="5106336">
            <a:off x="4893039" y="1012328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9"/>
          <p:cNvSpPr>
            <a:spLocks/>
          </p:cNvSpPr>
          <p:nvPr/>
        </p:nvSpPr>
        <p:spPr bwMode="auto">
          <a:xfrm rot="5106336">
            <a:off x="5015934" y="1096160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9"/>
          <p:cNvSpPr>
            <a:spLocks/>
          </p:cNvSpPr>
          <p:nvPr/>
        </p:nvSpPr>
        <p:spPr bwMode="auto">
          <a:xfrm rot="5106336">
            <a:off x="5073495" y="1163712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 rot="5837788">
            <a:off x="7669629" y="2059872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9"/>
          <p:cNvSpPr>
            <a:spLocks/>
          </p:cNvSpPr>
          <p:nvPr/>
        </p:nvSpPr>
        <p:spPr bwMode="auto">
          <a:xfrm rot="5837788">
            <a:off x="7774010" y="2167696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9"/>
          <p:cNvSpPr>
            <a:spLocks/>
          </p:cNvSpPr>
          <p:nvPr/>
        </p:nvSpPr>
        <p:spPr bwMode="auto">
          <a:xfrm rot="5837788">
            <a:off x="7816672" y="2218287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 flipH="1">
            <a:off x="6019800" y="3959649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 flipH="1">
            <a:off x="6071617" y="4009786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 flipH="1">
            <a:off x="6118185" y="4059989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Picture Placeholder 37"/>
          <p:cNvSpPr>
            <a:spLocks noGrp="1"/>
          </p:cNvSpPr>
          <p:nvPr>
            <p:ph type="pic" sz="quarter" idx="13"/>
          </p:nvPr>
        </p:nvSpPr>
        <p:spPr>
          <a:xfrm>
            <a:off x="1103403" y="1875186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7" name="Picture Placeholder 37"/>
          <p:cNvSpPr>
            <a:spLocks noGrp="1"/>
          </p:cNvSpPr>
          <p:nvPr>
            <p:ph type="pic" sz="quarter" idx="14"/>
          </p:nvPr>
        </p:nvSpPr>
        <p:spPr>
          <a:xfrm>
            <a:off x="5613953" y="592466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5"/>
          </p:nvPr>
        </p:nvSpPr>
        <p:spPr>
          <a:xfrm>
            <a:off x="8444150" y="1622343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2794" y="4226768"/>
            <a:ext cx="2590801" cy="17930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6B19-7625-4AA4-AE5A-E36558CB5F5F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Pictures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5"/>
          <p:cNvSpPr>
            <a:spLocks/>
          </p:cNvSpPr>
          <p:nvPr/>
        </p:nvSpPr>
        <p:spPr bwMode="auto">
          <a:xfrm rot="21432709">
            <a:off x="6324263" y="3487057"/>
            <a:ext cx="4288074" cy="297496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00F-A987-4DB8-A613-0BB5F2FD2DF5}" type="datetime1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 flipV="1">
            <a:off x="6288832" y="223934"/>
            <a:ext cx="4298931" cy="301440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5"/>
          <p:cNvSpPr>
            <a:spLocks/>
          </p:cNvSpPr>
          <p:nvPr/>
        </p:nvSpPr>
        <p:spPr bwMode="auto">
          <a:xfrm rot="160574" flipV="1">
            <a:off x="6341325" y="304472"/>
            <a:ext cx="4188922" cy="287391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 rot="10960574" flipH="1" flipV="1">
            <a:off x="6428390" y="357897"/>
            <a:ext cx="3998139" cy="27401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 flipH="1">
            <a:off x="1656574" y="3430171"/>
            <a:ext cx="4203052" cy="291464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 flipH="1">
            <a:off x="1711524" y="3498638"/>
            <a:ext cx="4054926" cy="278198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 rot="10800000">
            <a:off x="1795205" y="3576013"/>
            <a:ext cx="3870246" cy="265250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 rot="200049" flipH="1" flipV="1">
            <a:off x="1604864" y="247650"/>
            <a:ext cx="4254759" cy="299775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 flipH="1" flipV="1">
            <a:off x="1684947" y="325852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 flipH="1" flipV="1">
            <a:off x="1735448" y="393162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6419893" y="3558258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5"/>
          <p:cNvSpPr>
            <a:spLocks/>
          </p:cNvSpPr>
          <p:nvPr/>
        </p:nvSpPr>
        <p:spPr bwMode="auto">
          <a:xfrm>
            <a:off x="6487007" y="3625374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0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1819059" y="478023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1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6514707" y="435634"/>
            <a:ext cx="3827062" cy="2569014"/>
          </a:xfrm>
          <a:custGeom>
            <a:avLst/>
            <a:gdLst/>
            <a:ahLst/>
            <a:cxnLst/>
            <a:rect l="l" t="t" r="r" b="b"/>
            <a:pathLst>
              <a:path w="3827062" h="2569014">
                <a:moveTo>
                  <a:pt x="1762274" y="132"/>
                </a:moveTo>
                <a:cubicBezTo>
                  <a:pt x="1838364" y="-694"/>
                  <a:pt x="1912508" y="2364"/>
                  <a:pt x="1983571" y="9550"/>
                </a:cubicBezTo>
                <a:cubicBezTo>
                  <a:pt x="2552076" y="67036"/>
                  <a:pt x="3321232" y="386900"/>
                  <a:pt x="3678682" y="849755"/>
                </a:cubicBezTo>
                <a:cubicBezTo>
                  <a:pt x="3981188" y="1294476"/>
                  <a:pt x="3772325" y="1807812"/>
                  <a:pt x="3487506" y="2094415"/>
                </a:cubicBezTo>
                <a:cubicBezTo>
                  <a:pt x="3202688" y="2381017"/>
                  <a:pt x="2500397" y="2572688"/>
                  <a:pt x="1970394" y="2568961"/>
                </a:cubicBezTo>
                <a:cubicBezTo>
                  <a:pt x="1440392" y="2565234"/>
                  <a:pt x="692858" y="2421551"/>
                  <a:pt x="307760" y="2072722"/>
                </a:cubicBezTo>
                <a:cubicBezTo>
                  <a:pt x="-77337" y="1723893"/>
                  <a:pt x="-112834" y="850987"/>
                  <a:pt x="268256" y="504867"/>
                </a:cubicBezTo>
                <a:cubicBezTo>
                  <a:pt x="601709" y="202012"/>
                  <a:pt x="1229647" y="5913"/>
                  <a:pt x="1762274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2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876864" y="3668002"/>
            <a:ext cx="3706757" cy="2480426"/>
          </a:xfrm>
          <a:custGeom>
            <a:avLst/>
            <a:gdLst/>
            <a:ahLst/>
            <a:cxnLst/>
            <a:rect l="l" t="t" r="r" b="b"/>
            <a:pathLst>
              <a:path w="3706757" h="2480426">
                <a:moveTo>
                  <a:pt x="1941340" y="856"/>
                </a:moveTo>
                <a:cubicBezTo>
                  <a:pt x="2429685" y="11721"/>
                  <a:pt x="3030529" y="127214"/>
                  <a:pt x="3370150" y="407123"/>
                </a:cubicBezTo>
                <a:cubicBezTo>
                  <a:pt x="3758289" y="727020"/>
                  <a:pt x="3832067" y="1569477"/>
                  <a:pt x="3479214" y="1921384"/>
                </a:cubicBezTo>
                <a:cubicBezTo>
                  <a:pt x="3126361" y="2273292"/>
                  <a:pt x="2395284" y="2507755"/>
                  <a:pt x="1842967" y="2477864"/>
                </a:cubicBezTo>
                <a:cubicBezTo>
                  <a:pt x="1290649" y="2447973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3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607386" y="3696666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Rectangular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6E2-89CA-487D-AE7D-60FF13F3BAF5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flipH="1">
            <a:off x="8747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 flipH="1">
            <a:off x="940025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1005341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62468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6312126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6377440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 flipH="1" flipV="1">
            <a:off x="8747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 flipH="1" flipV="1">
            <a:off x="940025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 flipH="1" flipV="1">
            <a:off x="1005341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 flipV="1">
            <a:off x="62468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 flipV="1">
            <a:off x="6312126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 flipV="1">
            <a:off x="6377440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066798" y="444864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066798" y="3681730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5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425339" y="3681730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51" name="Rectangle 54"/>
          <p:cNvSpPr/>
          <p:nvPr/>
        </p:nvSpPr>
        <p:spPr>
          <a:xfrm>
            <a:off x="6425339" y="444864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7811" y="771306"/>
            <a:ext cx="4267201" cy="20395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50" name="Freeform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1" name="Freeform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7" name="Freeform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4CF2F181-94B8-48A3-BCAE-F0C842125A38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09C03C58-465B-42F2-8BA3-01664A6B69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with Caption layout</a:t>
            </a:r>
            <a:endParaRPr lang="en-US" dirty="0"/>
          </a:p>
        </p:txBody>
      </p:sp>
      <p:pic>
        <p:nvPicPr>
          <p:cNvPr id="5" name="Picture Placeholder 4" descr="Young girl blowing bubbles" title="Sample child picture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69326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0578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800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03647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3899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3269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eavesAlbum_16x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vesAlbum_16x9.potx" id="{4466A3B0-531F-41DC-A433-792920A2FFB4}" vid="{096F89C3-28FC-4110-9095-1988D95653EF}"/>
    </a:ext>
  </a:extLst>
</a:theme>
</file>

<file path=ppt/theme/theme2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B1CBA7-CEAE-487E-943E-39A58E184553}"/>
</file>

<file path=customXml/itemProps2.xml><?xml version="1.0" encoding="utf-8"?>
<ds:datastoreItem xmlns:ds="http://schemas.openxmlformats.org/officeDocument/2006/customXml" ds:itemID="{561E4E6F-7877-4BF9-90EF-DCB2E01C4870}"/>
</file>

<file path=customXml/itemProps3.xml><?xml version="1.0" encoding="utf-8"?>
<ds:datastoreItem xmlns:ds="http://schemas.openxmlformats.org/officeDocument/2006/customXml" ds:itemID="{C21E8627-5934-4701-A597-59D2E2C844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Widescreen</PresentationFormat>
  <Paragraphs>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Cambria</vt:lpstr>
      <vt:lpstr>LeavesAlbum_16x9</vt:lpstr>
      <vt:lpstr>Picture with Caption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2012-09-25T00:04:36Z</dcterms:created>
  <dcterms:modified xsi:type="dcterms:W3CDTF">2013-08-24T18:55:48Z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