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928160"/>
        <c:axId val="386927768"/>
      </c:barChart>
      <c:catAx>
        <c:axId val="3869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927768"/>
        <c:crosses val="autoZero"/>
        <c:auto val="1"/>
        <c:lblAlgn val="ctr"/>
        <c:lblOffset val="100"/>
        <c:noMultiLvlLbl val="0"/>
      </c:catAx>
      <c:valAx>
        <c:axId val="38692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92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23A0DE4A-FE92-496E-B335-3433CEFB74E9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8935D38-FEDC-4CD3-8002-43CB3944BEAF}" type="parTrans" cxnId="{67A03D8F-F327-4A9F-ABBC-1EB67EFD1ECB}">
      <dgm:prSet/>
      <dgm:spPr/>
      <dgm:t>
        <a:bodyPr/>
        <a:lstStyle/>
        <a:p>
          <a:endParaRPr lang="en-US"/>
        </a:p>
      </dgm:t>
    </dgm:pt>
    <dgm:pt modelId="{55DF926D-029A-4E18-95C4-77A5A37CAE40}" type="sibTrans" cxnId="{67A03D8F-F327-4A9F-ABBC-1EB67EFD1ECB}">
      <dgm:prSet/>
      <dgm:spPr/>
      <dgm:t>
        <a:bodyPr/>
        <a:lstStyle/>
        <a:p>
          <a:endParaRPr lang="en-US"/>
        </a:p>
      </dgm:t>
    </dgm:pt>
    <dgm:pt modelId="{97AFB725-9839-43BA-B026-0DD6AA03AD9C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CC01022B-5039-457F-931E-79459E3C1DC4}" type="parTrans" cxnId="{97004F90-D1DB-4A84-A8AE-504DE1F07341}">
      <dgm:prSet/>
      <dgm:spPr/>
      <dgm:t>
        <a:bodyPr/>
        <a:lstStyle/>
        <a:p>
          <a:endParaRPr lang="en-US"/>
        </a:p>
      </dgm:t>
    </dgm:pt>
    <dgm:pt modelId="{D5C26250-A06D-4B41-BC14-92648809C21F}" type="sibTrans" cxnId="{97004F90-D1DB-4A84-A8AE-504DE1F07341}">
      <dgm:prSet/>
      <dgm:spPr/>
      <dgm:t>
        <a:bodyPr/>
        <a:lstStyle/>
        <a:p>
          <a:endParaRPr lang="en-US"/>
        </a:p>
      </dgm:t>
    </dgm:pt>
    <dgm:pt modelId="{B86124A4-14C7-49C7-A342-9B2C2B94980B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B2F6F8FA-C3EE-485C-BFEC-A81570DC47D8}" type="parTrans" cxnId="{508A9F6A-C4F1-4147-A5F6-B89293B446E8}">
      <dgm:prSet/>
      <dgm:spPr/>
      <dgm:t>
        <a:bodyPr/>
        <a:lstStyle/>
        <a:p>
          <a:endParaRPr lang="en-US"/>
        </a:p>
      </dgm:t>
    </dgm:pt>
    <dgm:pt modelId="{1114C752-8188-4E63-BFFC-E4081ACE9882}" type="sibTrans" cxnId="{508A9F6A-C4F1-4147-A5F6-B89293B446E8}">
      <dgm:prSet/>
      <dgm:spPr/>
      <dgm:t>
        <a:bodyPr/>
        <a:lstStyle/>
        <a:p>
          <a:endParaRPr lang="en-US"/>
        </a:p>
      </dgm:t>
    </dgm:pt>
    <dgm:pt modelId="{A97FC57D-50D6-4D43-99C3-06D09820F122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5DD877C7-E4D9-4A68-A305-5A7689D3DBE7}" type="parTrans" cxnId="{D286A548-6BB0-4DED-9FB5-D87042DDBE0A}">
      <dgm:prSet/>
      <dgm:spPr/>
      <dgm:t>
        <a:bodyPr/>
        <a:lstStyle/>
        <a:p>
          <a:endParaRPr lang="en-US"/>
        </a:p>
      </dgm:t>
    </dgm:pt>
    <dgm:pt modelId="{C17BCABE-BEF2-4CC4-B037-B6B4866665CD}" type="sibTrans" cxnId="{D286A548-6BB0-4DED-9FB5-D87042DDBE0A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CBCC21F5-552F-4D39-812E-6FCD4A366F58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4A973A1C-85F1-4969-A536-D29940229E2C}" type="parTrans" cxnId="{3C41F2E0-4620-40B4-9857-68872B278EFB}">
      <dgm:prSet/>
      <dgm:spPr/>
      <dgm:t>
        <a:bodyPr/>
        <a:lstStyle/>
        <a:p>
          <a:endParaRPr lang="en-US"/>
        </a:p>
      </dgm:t>
    </dgm:pt>
    <dgm:pt modelId="{3640B940-6901-481F-ADF7-6B77DEEED764}" type="sibTrans" cxnId="{3C41F2E0-4620-40B4-9857-68872B278EFB}">
      <dgm:prSet/>
      <dgm:spPr/>
      <dgm:t>
        <a:bodyPr/>
        <a:lstStyle/>
        <a:p>
          <a:endParaRPr lang="en-US"/>
        </a:p>
      </dgm:t>
    </dgm:pt>
    <dgm:pt modelId="{62831651-7C26-466C-BAA4-31EA8D14E47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F3EB6E4-07A5-4199-9C2F-8B91F53579FE}" type="parTrans" cxnId="{59DDA576-1BA9-49E8-9D1D-361FF667A19A}">
      <dgm:prSet/>
      <dgm:spPr/>
      <dgm:t>
        <a:bodyPr/>
        <a:lstStyle/>
        <a:p>
          <a:endParaRPr lang="en-US"/>
        </a:p>
      </dgm:t>
    </dgm:pt>
    <dgm:pt modelId="{0D19FA60-5F9C-420B-AD2F-A0656A7F0783}" type="sibTrans" cxnId="{59DDA576-1BA9-49E8-9D1D-361FF667A19A}">
      <dgm:prSet/>
      <dgm:spPr/>
      <dgm:t>
        <a:bodyPr/>
        <a:lstStyle/>
        <a:p>
          <a:endParaRPr lang="en-US"/>
        </a:p>
      </dgm:t>
    </dgm:pt>
    <dgm:pt modelId="{44B2544A-D122-4B95-A36C-B03D9E272B48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9EE40E78-C1B8-4A87-A668-53AD816CED24}" type="parTrans" cxnId="{F89EA6DF-D106-435E-9337-D23286A767A6}">
      <dgm:prSet/>
      <dgm:spPr/>
      <dgm:t>
        <a:bodyPr/>
        <a:lstStyle/>
        <a:p>
          <a:endParaRPr lang="en-US"/>
        </a:p>
      </dgm:t>
    </dgm:pt>
    <dgm:pt modelId="{F32DECE0-DC7F-4DCF-A10D-96A117A49197}" type="sibTrans" cxnId="{F89EA6DF-D106-435E-9337-D23286A767A6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357008B7-F3FD-489F-A410-81C9A9EFE4DA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D5EFE54-4C6D-4A88-939B-CE66C6668425}" type="parTrans" cxnId="{8910F93B-7180-4A52-9856-879D102D33F8}">
      <dgm:prSet/>
      <dgm:spPr/>
      <dgm:t>
        <a:bodyPr/>
        <a:lstStyle/>
        <a:p>
          <a:endParaRPr lang="en-US"/>
        </a:p>
      </dgm:t>
    </dgm:pt>
    <dgm:pt modelId="{87BC108C-4915-4A4B-8565-E4BD28BA3C35}" type="sibTrans" cxnId="{8910F93B-7180-4A52-9856-879D102D33F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 smtClean="0"/>
            <a:t>Step 4 Title</a:t>
          </a:r>
          <a:endParaRPr lang="en-US" dirty="0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37A7C994-CC74-44DD-8777-ED6736B35821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3F017E7-7E3C-4E2C-9CEF-B07099F38801}" type="parTrans" cxnId="{1C5CE732-A00F-4C06-A1A8-B209BC6B496D}">
      <dgm:prSet/>
      <dgm:spPr/>
      <dgm:t>
        <a:bodyPr/>
        <a:lstStyle/>
        <a:p>
          <a:endParaRPr lang="en-US"/>
        </a:p>
      </dgm:t>
    </dgm:pt>
    <dgm:pt modelId="{118572A4-3B5E-487E-8015-6A319369077F}" type="sibTrans" cxnId="{1C5CE732-A00F-4C06-A1A8-B209BC6B496D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AB981D0D-0AD5-4DD6-BA19-D4E75ECF1C7D}" type="presOf" srcId="{A97FC57D-50D6-4D43-99C3-06D09820F122}" destId="{98302F07-D6A9-46A5-9807-EBF6C9F5B2DD}" srcOrd="0" destOrd="4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1 Title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2 Title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3 Title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2719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Step 4 Title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Task description</a:t>
          </a:r>
          <a:endParaRPr lang="en-US" sz="2000" kern="1200" dirty="0"/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8/24/2013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8/24/2013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</a:t>
            </a:r>
          </a:p>
          <a:p>
            <a:pPr lvl="6"/>
            <a:r>
              <a:rPr/>
              <a:t>Seventh</a:t>
            </a:r>
          </a:p>
          <a:p>
            <a:pPr lvl="7"/>
            <a:r>
              <a:rPr/>
              <a:t>Eighth</a:t>
            </a:r>
          </a:p>
          <a:p>
            <a:pPr lvl="8"/>
            <a:r>
              <a:rPr/>
              <a:t>Ninth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8/24/2013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9" name="Content Placeholder 8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936330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/>
          </a:p>
        </p:txBody>
      </p:sp>
      <p:graphicFrame>
        <p:nvGraphicFramePr>
          <p:cNvPr id="12" name="Content Placeholder 11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4426640"/>
              </p:ext>
            </p:extLst>
          </p:nvPr>
        </p:nvGraphicFramePr>
        <p:xfrm>
          <a:off x="6415088" y="2193925"/>
          <a:ext cx="4494213" cy="18962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8071"/>
                <a:gridCol w="1498071"/>
                <a:gridCol w="1498071"/>
              </a:tblGrid>
              <a:tr h="474056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Group 2</a:t>
                      </a:r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</a:tr>
              <a:tr h="474056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SmartArt</a:t>
            </a:r>
            <a:endParaRPr lang="en-US" dirty="0"/>
          </a:p>
        </p:txBody>
      </p:sp>
      <p:graphicFrame>
        <p:nvGraphicFramePr>
          <p:cNvPr id="8" name="Content Placeholder 7" descr="Trapezoi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138371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96FEF9-821E-45A6-82F2-0B1CE4CD8CF4}"/>
</file>

<file path=customXml/itemProps2.xml><?xml version="1.0" encoding="utf-8"?>
<ds:datastoreItem xmlns:ds="http://schemas.openxmlformats.org/officeDocument/2006/customXml" ds:itemID="{91BC99BC-3A63-4255-9D4F-38C5B80A3193}"/>
</file>

<file path=customXml/itemProps3.xml><?xml version="1.0" encoding="utf-8"?>
<ds:datastoreItem xmlns:ds="http://schemas.openxmlformats.org/officeDocument/2006/customXml" ds:itemID="{9F7A874A-6E55-415B-9061-8B2D43DC2F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Education 16x9</vt:lpstr>
      <vt:lpstr>Title Layout</vt:lpstr>
      <vt:lpstr>Title and Content Layout with List</vt:lpstr>
      <vt:lpstr>Title and Content Layout with Chart</vt:lpstr>
      <vt:lpstr>Two Content Layout with Table</vt:lpstr>
      <vt:lpstr>Title and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2012-09-21T18:31:34Z</dcterms:created>
  <dcterms:modified xsi:type="dcterms:W3CDTF">2013-08-24T17:36:35Z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