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 varScale="1">
        <p:scale>
          <a:sx n="125" d="100"/>
          <a:sy n="125" d="100"/>
        </p:scale>
        <p:origin x="1038" y="108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7/30/2013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7/30/2013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Type of Certificate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Recipient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Date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/>
              <a:pPr/>
              <a:t>7/30/2013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/>
              <a:pPr/>
              <a:t>‹#›</a:t>
            </a:fld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Certificate of Completion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mtClean="0"/>
              <a:t>has successfully completed </a:t>
            </a:r>
          </a:p>
          <a:p>
            <a:r>
              <a:rPr lang="en-US" dirty="0" smtClean="0"/>
              <a:t>the Excellence in Business Program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Claus Hansen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This Acknowledges That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Melissa MacBeth, Program Coordinator</a:t>
            </a:r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April 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81198A-1790-4634-9B9A-C7925E3B66C1}"/>
</file>

<file path=customXml/itemProps2.xml><?xml version="1.0" encoding="utf-8"?>
<ds:datastoreItem xmlns:ds="http://schemas.openxmlformats.org/officeDocument/2006/customXml" ds:itemID="{F784D826-F183-49FB-8D3B-22E2EB42CFC3}"/>
</file>

<file path=customXml/itemProps3.xml><?xml version="1.0" encoding="utf-8"?>
<ds:datastoreItem xmlns:ds="http://schemas.openxmlformats.org/officeDocument/2006/customXml" ds:itemID="{5CED8FDF-A497-4AB4-8C4B-A39A081F90A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2013-07-30T13:25:15Z</dcterms:created>
  <dcterms:modified xsi:type="dcterms:W3CDTF">2013-07-30T13:25:18Z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