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721" autoAdjust="0"/>
  </p:normalViewPr>
  <p:slideViewPr>
    <p:cSldViewPr snapToGrid="0">
      <p:cViewPr varScale="1">
        <p:scale>
          <a:sx n="75" d="100"/>
          <a:sy n="75" d="100"/>
        </p:scale>
        <p:origin x="1152" y="72"/>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7/31/2013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7/31/2013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9206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388236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dirty="0" smtClean="0"/>
              <a:t>Click icon to add picture</a:t>
            </a:r>
            <a:endParaRPr dirty="0"/>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dirty="0" smtClean="0"/>
              <a:t>Click icon to add picture</a:t>
            </a:r>
            <a:endParaRPr dirty="0"/>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dirty="0" smtClean="0"/>
              <a:t>Click icon to add picture</a:t>
            </a:r>
            <a:endParaRPr dirty="0"/>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4965700"/>
            <a:ext cx="2449512" cy="500234"/>
          </a:xfrm>
        </p:spPr>
        <p:txBody>
          <a:bodyPr anchor="b">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973189"/>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business </a:t>
            </a:r>
            <a:r>
              <a:rPr lang="en-US" dirty="0" smtClean="0"/>
              <a:t>contact information</a:t>
            </a:r>
            <a:endParaRPr dirty="0"/>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dirty="0" smtClean="0"/>
              <a:t>Click icon to add picture</a:t>
            </a:r>
            <a:endParaRPr dirty="0"/>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dirty="0" smtClean="0"/>
              <a:t>Click icon to add picture</a:t>
            </a:r>
            <a:endParaRPr dirty="0"/>
          </a:p>
        </p:txBody>
      </p:sp>
      <p:sp>
        <p:nvSpPr>
          <p:cNvPr id="36" name="Text Placeholder 21"/>
          <p:cNvSpPr>
            <a:spLocks noGrp="1"/>
          </p:cNvSpPr>
          <p:nvPr>
            <p:ph type="body" sz="quarter" idx="24" hasCustomPrompt="1"/>
          </p:nvPr>
        </p:nvSpPr>
        <p:spPr>
          <a:xfrm>
            <a:off x="7235571" y="4507666"/>
            <a:ext cx="2359152" cy="356616"/>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731088"/>
            <a:ext cx="2359152" cy="360347"/>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807026"/>
            <a:ext cx="2359152" cy="356616"/>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7/31/2013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2800" i="1" dirty="0" err="1" smtClean="0"/>
              <a:t>margie’s</a:t>
            </a:r>
            <a:endParaRPr lang="en-US" sz="2800" i="1" dirty="0" smtClean="0"/>
          </a:p>
          <a:p>
            <a:r>
              <a:rPr lang="en-US" b="1" dirty="0" smtClean="0"/>
              <a:t>travel</a:t>
            </a:r>
            <a:endParaRPr lang="en-US" b="1" dirty="0"/>
          </a:p>
        </p:txBody>
      </p:sp>
      <p:sp>
        <p:nvSpPr>
          <p:cNvPr id="16" name="Text Placeholder 15"/>
          <p:cNvSpPr>
            <a:spLocks noGrp="1"/>
          </p:cNvSpPr>
          <p:nvPr>
            <p:ph type="body" sz="quarter" idx="14"/>
          </p:nvPr>
        </p:nvSpPr>
        <p:spPr/>
        <p:txBody>
          <a:bodyPr/>
          <a:lstStyle/>
          <a:p>
            <a:r>
              <a:rPr lang="en-US" i="1" smtClean="0"/>
              <a:t>margie’s</a:t>
            </a:r>
            <a:r>
              <a:rPr lang="en-US" smtClean="0"/>
              <a:t> </a:t>
            </a:r>
            <a:r>
              <a:rPr lang="en-US" b="1" smtClean="0"/>
              <a:t>travel</a:t>
            </a:r>
            <a:endParaRPr lang="en-US" b="1" dirty="0"/>
          </a:p>
        </p:txBody>
      </p:sp>
      <p:sp>
        <p:nvSpPr>
          <p:cNvPr id="17" name="Text Placeholder 16"/>
          <p:cNvSpPr>
            <a:spLocks noGrp="1"/>
          </p:cNvSpPr>
          <p:nvPr>
            <p:ph type="body" sz="quarter" idx="15"/>
          </p:nvPr>
        </p:nvSpPr>
        <p:spPr/>
        <p:txBody>
          <a:bodyPr/>
          <a:lstStyle/>
          <a:p>
            <a:r>
              <a:rPr lang="en-US" dirty="0" smtClean="0"/>
              <a:t>4567 Main Street</a:t>
            </a:r>
          </a:p>
          <a:p>
            <a:r>
              <a:rPr lang="en-US" dirty="0" smtClean="0"/>
              <a:t>Raleigh, NC 02134</a:t>
            </a:r>
          </a:p>
          <a:p>
            <a:endParaRPr lang="en-US" dirty="0" smtClean="0"/>
          </a:p>
          <a:p>
            <a:r>
              <a:rPr lang="en-US" dirty="0"/>
              <a:t>(718) </a:t>
            </a:r>
            <a:r>
              <a:rPr lang="en-US" dirty="0" smtClean="0"/>
              <a:t>555-1234</a:t>
            </a:r>
          </a:p>
          <a:p>
            <a:r>
              <a:rPr lang="en-US" dirty="0" smtClean="0"/>
              <a:t>contact@margiestravel.com</a:t>
            </a:r>
            <a:endParaRPr lang="en-US" dirty="0"/>
          </a:p>
          <a:p>
            <a:endParaRPr lang="en-US" dirty="0"/>
          </a:p>
        </p:txBody>
      </p:sp>
      <p:sp>
        <p:nvSpPr>
          <p:cNvPr id="20" name="Text Placeholder 19"/>
          <p:cNvSpPr>
            <a:spLocks noGrp="1"/>
          </p:cNvSpPr>
          <p:nvPr>
            <p:ph type="body" sz="quarter" idx="18"/>
          </p:nvPr>
        </p:nvSpPr>
        <p:spPr/>
        <p:txBody>
          <a:bodyPr/>
          <a:lstStyle/>
          <a:p>
            <a:r>
              <a:rPr lang="en-US" smtClean="0"/>
              <a:t>www.margiestravel.com</a:t>
            </a:r>
            <a:endParaRPr lang="en-US" dirty="0"/>
          </a:p>
        </p:txBody>
      </p:sp>
      <p:sp>
        <p:nvSpPr>
          <p:cNvPr id="21" name="Text Placeholder 20"/>
          <p:cNvSpPr>
            <a:spLocks noGrp="1"/>
          </p:cNvSpPr>
          <p:nvPr>
            <p:ph type="body" sz="quarter" idx="19"/>
          </p:nvPr>
        </p:nvSpPr>
        <p:spPr/>
        <p:txBody>
          <a:bodyPr/>
          <a:lstStyle/>
          <a:p>
            <a:r>
              <a:rPr lang="en-US" dirty="0"/>
              <a:t>“We recommend Margie’s Travel to anyone who will listen to us.  They anticipated every need and solved every potential stressor.”</a:t>
            </a:r>
          </a:p>
          <a:p>
            <a:endParaRPr lang="en-US" dirty="0"/>
          </a:p>
          <a:p>
            <a:pPr algn="r"/>
            <a:r>
              <a:rPr lang="en-US" i="1" dirty="0"/>
              <a:t>~ </a:t>
            </a:r>
            <a:r>
              <a:rPr lang="en-US" i="1" dirty="0" err="1"/>
              <a:t>Henriette</a:t>
            </a:r>
            <a:r>
              <a:rPr lang="en-US" i="1" dirty="0"/>
              <a:t> Andersen</a:t>
            </a:r>
          </a:p>
        </p:txBody>
      </p:sp>
      <p:pic>
        <p:nvPicPr>
          <p:cNvPr id="3" name="Picture Placeholder 2" descr="Winding cobbled steps leading to villas above" title="Travel Pictur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5" name="Picture Placeholder 4" descr="Ornate doors leading to ocean" title="Travel Picture"/>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a:stretch>
            <a:fillRect/>
          </a:stretch>
        </p:blipFill>
        <p:spPr/>
      </p:pic>
      <p:pic>
        <p:nvPicPr>
          <p:cNvPr id="7" name="Picture Placeholder 6" descr="Wooden pier leading to hot springs" title="Travel Picture"/>
          <p:cNvPicPr>
            <a:picLocks noGrp="1" noChangeAspect="1"/>
          </p:cNvPicPr>
          <p:nvPr>
            <p:ph type="pic" sz="quarter" idx="12"/>
          </p:nvPr>
        </p:nvPicPr>
        <p:blipFill>
          <a:blip r:embed="rId5" cstate="print">
            <a:extLst>
              <a:ext uri="{28A0092B-C50C-407E-A947-70E740481C1C}">
                <a14:useLocalDpi xmlns:a14="http://schemas.microsoft.com/office/drawing/2010/main" val="0"/>
              </a:ext>
            </a:extLst>
          </a:blip>
          <a:srcRect/>
          <a:stretch>
            <a:fillRect/>
          </a:stretch>
        </p:blipFill>
        <p:spPr/>
      </p:pic>
      <p:cxnSp>
        <p:nvCxnSpPr>
          <p:cNvPr id="12" name="Straight Connector 11"/>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irplane in sky" title="Travel Picture"/>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4" name="Text Placeholder 3"/>
          <p:cNvSpPr>
            <a:spLocks noGrp="1"/>
          </p:cNvSpPr>
          <p:nvPr>
            <p:ph type="body" sz="quarter" idx="20"/>
          </p:nvPr>
        </p:nvSpPr>
        <p:spPr/>
        <p:txBody>
          <a:bodyPr/>
          <a:lstStyle/>
          <a:p>
            <a:r>
              <a:rPr lang="en-US" dirty="0" smtClean="0"/>
              <a:t>About us</a:t>
            </a:r>
            <a:endParaRPr lang="en-US" dirty="0"/>
          </a:p>
        </p:txBody>
      </p:sp>
      <p:sp>
        <p:nvSpPr>
          <p:cNvPr id="28" name="Text Placeholder 27"/>
          <p:cNvSpPr>
            <a:spLocks noGrp="1"/>
          </p:cNvSpPr>
          <p:nvPr>
            <p:ph type="body" sz="quarter" idx="21"/>
          </p:nvPr>
        </p:nvSpPr>
        <p:spPr/>
        <p:txBody>
          <a:bodyPr/>
          <a:lstStyle/>
          <a:p>
            <a:r>
              <a:rPr lang="en-US" dirty="0" smtClean="0"/>
              <a:t>“We don’t merely book your travel; </a:t>
            </a:r>
            <a:br>
              <a:rPr lang="en-US" dirty="0" smtClean="0"/>
            </a:br>
            <a:r>
              <a:rPr lang="en-US" dirty="0" smtClean="0"/>
              <a:t>we can help you realize your travel dreams if you give us an idea of what kind of experience you seek.”</a:t>
            </a:r>
            <a:endParaRPr lang="en-US" dirty="0"/>
          </a:p>
        </p:txBody>
      </p:sp>
      <p:pic>
        <p:nvPicPr>
          <p:cNvPr id="6" name="Picture Placeholder 5" descr="Arched iglooo entrance with open wooden doors" title="Travel Picture"/>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a:stretch>
            <a:fillRect/>
          </a:stretch>
        </p:blipFill>
        <p:spPr/>
      </p:pic>
      <p:sp>
        <p:nvSpPr>
          <p:cNvPr id="65" name="Text Placeholder 64"/>
          <p:cNvSpPr>
            <a:spLocks noGrp="1"/>
          </p:cNvSpPr>
          <p:nvPr>
            <p:ph type="body" sz="quarter" idx="24"/>
          </p:nvPr>
        </p:nvSpPr>
        <p:spPr/>
        <p:txBody>
          <a:bodyPr/>
          <a:lstStyle/>
          <a:p>
            <a:r>
              <a:rPr lang="en-US" smtClean="0"/>
              <a:t>Key Clients</a:t>
            </a:r>
            <a:endParaRPr lang="en-US" dirty="0"/>
          </a:p>
        </p:txBody>
      </p:sp>
      <p:sp>
        <p:nvSpPr>
          <p:cNvPr id="66" name="Text Placeholder 65"/>
          <p:cNvSpPr>
            <a:spLocks noGrp="1"/>
          </p:cNvSpPr>
          <p:nvPr>
            <p:ph type="body" sz="quarter" idx="26"/>
          </p:nvPr>
        </p:nvSpPr>
        <p:spPr/>
        <p:txBody>
          <a:bodyPr/>
          <a:lstStyle/>
          <a:p>
            <a:r>
              <a:rPr lang="en-US" smtClean="0"/>
              <a:t>Services Offered</a:t>
            </a:r>
            <a:endParaRPr lang="en-US" dirty="0"/>
          </a:p>
        </p:txBody>
      </p:sp>
      <p:sp>
        <p:nvSpPr>
          <p:cNvPr id="68" name="Text Placeholder 67"/>
          <p:cNvSpPr>
            <a:spLocks noGrp="1"/>
          </p:cNvSpPr>
          <p:nvPr>
            <p:ph type="body" sz="quarter" idx="28"/>
          </p:nvPr>
        </p:nvSpPr>
        <p:spPr/>
        <p:txBody>
          <a:bodyPr/>
          <a:lstStyle/>
          <a:p>
            <a:r>
              <a:rPr lang="en-US" smtClean="0"/>
              <a:t>Service Benefits</a:t>
            </a:r>
            <a:endParaRPr lang="en-US" dirty="0"/>
          </a:p>
        </p:txBody>
      </p:sp>
      <p:sp>
        <p:nvSpPr>
          <p:cNvPr id="42" name="Text Placeholder 41"/>
          <p:cNvSpPr>
            <a:spLocks noGrp="1"/>
          </p:cNvSpPr>
          <p:nvPr>
            <p:ph type="body" sz="quarter" idx="31"/>
          </p:nvPr>
        </p:nvSpPr>
        <p:spPr/>
        <p:txBody>
          <a:bodyPr/>
          <a:lstStyle/>
          <a:p>
            <a:pPr marL="0" lvl="0" indent="0">
              <a:buNone/>
            </a:pPr>
            <a:r>
              <a:rPr lang="en-US" dirty="0" smtClean="0"/>
              <a:t>Margie’s Travel is the leading go-to company when you want to get going. Serving the Raleigh community for more than 20 years, we pride ourselves on our elevated service standards and unequaled reputation for courtesy and follow-through.</a:t>
            </a:r>
          </a:p>
          <a:p>
            <a:pPr marL="0" lvl="0" indent="0">
              <a:buNone/>
            </a:pPr>
            <a:r>
              <a:rPr lang="en-US" dirty="0" err="1" smtClean="0"/>
              <a:t>Henriette</a:t>
            </a:r>
            <a:r>
              <a:rPr lang="en-US" dirty="0" smtClean="0"/>
              <a:t> Andersen and her sister had never left the town of Raleigh and wanted to go on a tropical adventure, but they were nervous about the possibility of getting ill or lost in another country. </a:t>
            </a:r>
          </a:p>
          <a:p>
            <a:pPr marL="0" lvl="0" indent="0">
              <a:buNone/>
            </a:pPr>
            <a:r>
              <a:rPr lang="en-US" dirty="0" smtClean="0"/>
              <a:t>Our agent put together a fool-proof vacation, including checklists, trusted contacts in the vacation spot, and other resources. The sisters returned and were eager for more international travel.</a:t>
            </a:r>
            <a:endParaRPr lang="en-US" dirty="0"/>
          </a:p>
        </p:txBody>
      </p:sp>
      <p:sp>
        <p:nvSpPr>
          <p:cNvPr id="92" name="Text Placeholder 91"/>
          <p:cNvSpPr>
            <a:spLocks noGrp="1"/>
          </p:cNvSpPr>
          <p:nvPr>
            <p:ph type="body" sz="quarter" idx="33"/>
          </p:nvPr>
        </p:nvSpPr>
        <p:spPr/>
        <p:txBody>
          <a:bodyPr/>
          <a:lstStyle/>
          <a:p>
            <a:pPr marL="0" indent="0">
              <a:buNone/>
            </a:pPr>
            <a:r>
              <a:rPr lang="en-US" dirty="0" smtClean="0"/>
              <a:t>Through our extensive partner network, we provide you with superior travel services including:</a:t>
            </a:r>
          </a:p>
          <a:p>
            <a:r>
              <a:rPr lang="en-US" dirty="0" smtClean="0"/>
              <a:t>Passport expediting</a:t>
            </a:r>
          </a:p>
          <a:p>
            <a:r>
              <a:rPr lang="en-US" dirty="0" smtClean="0"/>
              <a:t>Excursion planning</a:t>
            </a:r>
          </a:p>
          <a:p>
            <a:r>
              <a:rPr lang="en-US" dirty="0" smtClean="0"/>
              <a:t>Hotel, air, transportation arrangements</a:t>
            </a:r>
          </a:p>
          <a:p>
            <a:r>
              <a:rPr lang="en-US" dirty="0" smtClean="0"/>
              <a:t>Trip insurance</a:t>
            </a:r>
            <a:endParaRPr lang="en-US" dirty="0"/>
          </a:p>
        </p:txBody>
      </p:sp>
      <p:sp>
        <p:nvSpPr>
          <p:cNvPr id="93" name="Text Placeholder 92"/>
          <p:cNvSpPr>
            <a:spLocks noGrp="1"/>
          </p:cNvSpPr>
          <p:nvPr>
            <p:ph type="body" sz="quarter" idx="34"/>
          </p:nvPr>
        </p:nvSpPr>
        <p:spPr/>
        <p:txBody>
          <a:bodyPr/>
          <a:lstStyle/>
          <a:p>
            <a:pPr marL="0" indent="0">
              <a:buNone/>
            </a:pPr>
            <a:r>
              <a:rPr lang="en-US" dirty="0" smtClean="0"/>
              <a:t>When you contact Margie’s Travel, you’re dealing with the best. We offer experience and versatility, so you get:</a:t>
            </a:r>
          </a:p>
          <a:p>
            <a:r>
              <a:rPr lang="en-US" dirty="0" smtClean="0"/>
              <a:t>Booking for any type of travel</a:t>
            </a:r>
          </a:p>
          <a:p>
            <a:r>
              <a:rPr lang="en-US" dirty="0" smtClean="0"/>
              <a:t>Quick, thorough, knowledgeable responses to calls and questions</a:t>
            </a:r>
          </a:p>
          <a:p>
            <a:r>
              <a:rPr lang="en-US" dirty="0" smtClean="0"/>
              <a:t>Resourceful and well-traveled agents </a:t>
            </a:r>
            <a:endParaRPr lang="en-US" dirty="0"/>
          </a:p>
        </p:txBody>
      </p:sp>
      <p:sp>
        <p:nvSpPr>
          <p:cNvPr id="94" name="Text Placeholder 93"/>
          <p:cNvSpPr>
            <a:spLocks noGrp="1"/>
          </p:cNvSpPr>
          <p:nvPr>
            <p:ph type="body" sz="quarter" idx="35"/>
          </p:nvPr>
        </p:nvSpPr>
        <p:spPr/>
        <p:txBody>
          <a:bodyPr/>
          <a:lstStyle/>
          <a:p>
            <a:pPr marL="0" indent="0">
              <a:buNone/>
            </a:pPr>
            <a:r>
              <a:rPr lang="en-US" dirty="0" smtClean="0"/>
              <a:t>Our reliability and award-winning customer service earned us an impressive client list including:</a:t>
            </a:r>
          </a:p>
          <a:p>
            <a:r>
              <a:rPr lang="en-US" dirty="0" err="1" smtClean="0"/>
              <a:t>Northwind</a:t>
            </a:r>
            <a:r>
              <a:rPr lang="en-US" dirty="0" smtClean="0"/>
              <a:t> Traders</a:t>
            </a:r>
          </a:p>
          <a:p>
            <a:r>
              <a:rPr lang="en-US" dirty="0" err="1" smtClean="0"/>
              <a:t>Fabrikam</a:t>
            </a:r>
            <a:endParaRPr lang="en-US" dirty="0" smtClean="0"/>
          </a:p>
          <a:p>
            <a:r>
              <a:rPr lang="en-US" dirty="0" smtClean="0"/>
              <a:t>Contoso Limited</a:t>
            </a:r>
          </a:p>
          <a:p>
            <a:r>
              <a:rPr lang="en-US" dirty="0" smtClean="0"/>
              <a:t>Adventure Works</a:t>
            </a:r>
            <a:endParaRPr lang="en-US" dirty="0"/>
          </a:p>
        </p:txBody>
      </p:sp>
      <p:cxnSp>
        <p:nvCxnSpPr>
          <p:cNvPr id="13" name="Straight Connector 12"/>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C33A10-9E2F-4E46-BD45-E1C1310900BE}"/>
</file>

<file path=customXml/itemProps2.xml><?xml version="1.0" encoding="utf-8"?>
<ds:datastoreItem xmlns:ds="http://schemas.openxmlformats.org/officeDocument/2006/customXml" ds:itemID="{FB2DBD07-BA42-4870-B9BB-27554ED7B67E}"/>
</file>

<file path=customXml/itemProps3.xml><?xml version="1.0" encoding="utf-8"?>
<ds:datastoreItem xmlns:ds="http://schemas.openxmlformats.org/officeDocument/2006/customXml" ds:itemID="{592208A7-3BD0-415C-A702-82C8688472CD}"/>
</file>

<file path=docProps/app.xml><?xml version="1.0" encoding="utf-8"?>
<Properties xmlns="http://schemas.openxmlformats.org/officeDocument/2006/extended-properties" xmlns:vt="http://schemas.openxmlformats.org/officeDocument/2006/docPropsVTypes">
  <Template/>
  <TotalTime>0</TotalTime>
  <Words>487</Words>
  <Application>Microsoft Office PowerPoint</Application>
  <PresentationFormat>Custom</PresentationFormat>
  <Paragraphs>42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Constantia</vt:lpstr>
      <vt:lpstr>Travel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2013-07-31T18:51:57Z</dcterms:created>
  <dcterms:modified xsi:type="dcterms:W3CDTF">2013-07-31T18:52:18Z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