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57" r:id="rId4"/>
    <p:sldId id="267" r:id="rId5"/>
    <p:sldId id="268" r:id="rId6"/>
    <p:sldId id="258" r:id="rId7"/>
    <p:sldId id="260" r:id="rId8"/>
    <p:sldId id="261" r:id="rId9"/>
    <p:sldId id="262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7" autoAdjust="0"/>
    <p:restoredTop sz="94660"/>
  </p:normalViewPr>
  <p:slideViewPr>
    <p:cSldViewPr snapToGrid="0">
      <p:cViewPr varScale="1">
        <p:scale>
          <a:sx n="85" d="100"/>
          <a:sy n="85" d="100"/>
        </p:scale>
        <p:origin x="222" y="8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747689368"/>
        <c:axId val="747689760"/>
      </c:barChart>
      <c:catAx>
        <c:axId val="747689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689760"/>
        <c:crosses val="autoZero"/>
        <c:auto val="1"/>
        <c:lblAlgn val="ctr"/>
        <c:lblOffset val="100"/>
        <c:noMultiLvlLbl val="0"/>
      </c:catAx>
      <c:valAx>
        <c:axId val="74768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7689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44C618-80F0-432C-B8EA-DBB6444C6BC3}">
      <dgm:prSet phldrT="[Text]"/>
      <dgm:spPr/>
      <dgm:t>
        <a:bodyPr/>
        <a:lstStyle/>
        <a:p>
          <a:r>
            <a:rPr lang="en-US" dirty="0" smtClean="0"/>
            <a:t>Task description</a:t>
          </a:r>
          <a:endParaRPr lang="en-US" dirty="0"/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endParaRPr lang="en-US"/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en-US"/>
        </a:p>
      </dgm:t>
    </dgm:pt>
    <dgm:pt modelId="{5834E4E2-FED9-4F2E-9623-C1E5176729BE}">
      <dgm:prSet phldrT="[Text]"/>
      <dgm:spPr/>
      <dgm:t>
        <a:bodyPr/>
        <a:lstStyle/>
        <a:p>
          <a:endParaRPr lang="en-US"/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endParaRPr lang="en-US"/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endParaRPr lang="en-US"/>
        </a:p>
      </dgm:t>
    </dgm:pt>
    <dgm:pt modelId="{BBBF3AEB-EC95-4202-AB1D-BFBB438F57AE}">
      <dgm:prSet phldrT="[Text]"/>
      <dgm:spPr/>
      <dgm:t>
        <a:bodyPr/>
        <a:lstStyle/>
        <a:p>
          <a:endParaRPr lang="en-US"/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endParaRPr lang="en-US"/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endParaRPr lang="en-US"/>
        </a:p>
      </dgm:t>
    </dgm:pt>
    <dgm:pt modelId="{48EDF3CA-955C-4E82-A310-D07F781525CE}">
      <dgm:prSet phldrT="[Text]"/>
      <dgm:spPr/>
      <dgm:t>
        <a:bodyPr/>
        <a:lstStyle/>
        <a:p>
          <a:endParaRPr lang="en-US"/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endParaRPr lang="en-US"/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endParaRPr lang="en-US"/>
        </a:p>
      </dgm:t>
    </dgm:pt>
    <dgm:pt modelId="{97B7E203-F052-4671-82E3-8B6E7513646E}">
      <dgm:prSet phldrT="[Text]"/>
      <dgm:spPr/>
      <dgm:t>
        <a:bodyPr/>
        <a:lstStyle/>
        <a:p>
          <a:endParaRPr lang="en-US"/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endParaRPr lang="en-US"/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endParaRPr lang="en-US"/>
        </a:p>
      </dgm:t>
    </dgm:pt>
    <dgm:pt modelId="{D8C0B7C6-6BBF-437F-8202-84C3648D3191}">
      <dgm:prSet phldrT="[Text]"/>
      <dgm:spPr/>
      <dgm:t>
        <a:bodyPr/>
        <a:lstStyle/>
        <a:p>
          <a:endParaRPr lang="en-US"/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endParaRPr lang="en-US"/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endParaRPr lang="en-US"/>
        </a:p>
      </dgm:t>
    </dgm:pt>
    <dgm:pt modelId="{8A33BA85-A636-4540-8371-5246FFE1C877}">
      <dgm:prSet phldrT="[Text]"/>
      <dgm:spPr/>
      <dgm:t>
        <a:bodyPr/>
        <a:lstStyle/>
        <a:p>
          <a:r>
            <a:rPr lang="en-US" dirty="0" smtClean="0"/>
            <a:t>Group 1</a:t>
          </a:r>
          <a:endParaRPr lang="en-US" dirty="0"/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endParaRPr lang="en-US"/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en-US"/>
        </a:p>
      </dgm:t>
    </dgm:pt>
    <dgm:pt modelId="{362D6A0E-773E-4E7D-9364-40FDE87F2BE0}">
      <dgm:prSet phldrT="[Text]"/>
      <dgm:spPr/>
      <dgm:t>
        <a:bodyPr/>
        <a:lstStyle/>
        <a:p>
          <a:r>
            <a:rPr lang="en-US" dirty="0" smtClean="0"/>
            <a:t>Group 2</a:t>
          </a:r>
          <a:endParaRPr lang="en-US" dirty="0"/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endParaRPr lang="en-US"/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en-US"/>
        </a:p>
      </dgm:t>
    </dgm:pt>
    <dgm:pt modelId="{AC768ACE-0052-40A8-AF90-C9BAE2ECD6B7}">
      <dgm:prSet phldrT="[Text]"/>
      <dgm:spPr/>
      <dgm:t>
        <a:bodyPr/>
        <a:lstStyle/>
        <a:p>
          <a:r>
            <a:rPr lang="en-US" dirty="0" smtClean="0"/>
            <a:t>Group 3</a:t>
          </a:r>
          <a:endParaRPr lang="en-US" dirty="0"/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endParaRPr lang="en-US"/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en-US"/>
        </a:p>
      </dgm:t>
    </dgm:pt>
    <dgm:pt modelId="{865C2EE7-7EE5-486F-A33A-5087EF8DC4AC}">
      <dgm:prSet phldrT="[Text]"/>
      <dgm:spPr/>
      <dgm:t>
        <a:bodyPr/>
        <a:lstStyle/>
        <a:p>
          <a:r>
            <a:rPr lang="en-US" dirty="0" smtClean="0"/>
            <a:t>Group 4</a:t>
          </a:r>
          <a:endParaRPr lang="en-US" dirty="0"/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endParaRPr lang="en-US"/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endParaRPr lang="en-US"/>
        </a:p>
      </dgm:t>
    </dgm:pt>
    <dgm:pt modelId="{B0818C9F-670D-4964-80D6-A5B33D3DB4BA}">
      <dgm:prSet phldrT="[Text]"/>
      <dgm:spPr/>
      <dgm:t>
        <a:bodyPr/>
        <a:lstStyle/>
        <a:p>
          <a:r>
            <a:rPr lang="en-US" dirty="0" smtClean="0"/>
            <a:t>Group 5</a:t>
          </a:r>
          <a:endParaRPr lang="en-US" dirty="0"/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endParaRPr lang="en-US"/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endParaRPr lang="en-US"/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endParaRPr lang="en-US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1099853" y="1023385"/>
          <a:ext cx="2372292" cy="23722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Task description</a:t>
          </a:r>
          <a:endParaRPr lang="en-US" sz="2500" kern="1200" dirty="0"/>
        </a:p>
      </dsp:txBody>
      <dsp:txXfrm>
        <a:off x="1447267" y="1370799"/>
        <a:ext cx="1677464" cy="1677464"/>
      </dsp:txXfrm>
    </dsp:sp>
    <dsp:sp modelId="{BCE5AA59-1127-4126-BCB7-45E3F5D36D15}">
      <dsp:nvSpPr>
        <dsp:cNvPr id="0" name=""/>
        <dsp:cNvSpPr/>
      </dsp:nvSpPr>
      <dsp:spPr>
        <a:xfrm>
          <a:off x="1692926" y="73190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710174"/>
                <a:satOff val="-7023"/>
                <a:lumOff val="-1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Group 1</a:t>
          </a:r>
          <a:endParaRPr lang="en-US" sz="2100" kern="1200" dirty="0"/>
        </a:p>
      </dsp:txBody>
      <dsp:txXfrm>
        <a:off x="1866633" y="246897"/>
        <a:ext cx="838732" cy="838732"/>
      </dsp:txXfrm>
    </dsp:sp>
    <dsp:sp modelId="{BC0EF430-0C1A-4017-A06D-F13DC8A78677}">
      <dsp:nvSpPr>
        <dsp:cNvPr id="0" name=""/>
        <dsp:cNvSpPr/>
      </dsp:nvSpPr>
      <dsp:spPr>
        <a:xfrm>
          <a:off x="3160661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420349"/>
                <a:satOff val="-14046"/>
                <a:lumOff val="-2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Group 2</a:t>
          </a:r>
          <a:endParaRPr lang="en-US" sz="2100" kern="1200" dirty="0"/>
        </a:p>
      </dsp:txBody>
      <dsp:txXfrm>
        <a:off x="3334368" y="1313269"/>
        <a:ext cx="838732" cy="838732"/>
      </dsp:txXfrm>
    </dsp:sp>
    <dsp:sp modelId="{10F799F5-15D5-42B6-A966-5A92F27AC727}">
      <dsp:nvSpPr>
        <dsp:cNvPr id="0" name=""/>
        <dsp:cNvSpPr/>
      </dsp:nvSpPr>
      <dsp:spPr>
        <a:xfrm>
          <a:off x="2600036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130523"/>
                <a:satOff val="-21069"/>
                <a:lumOff val="-4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Group 3</a:t>
          </a:r>
          <a:endParaRPr lang="en-US" sz="2100" kern="1200" dirty="0"/>
        </a:p>
      </dsp:txBody>
      <dsp:txXfrm>
        <a:off x="2773743" y="3038694"/>
        <a:ext cx="838732" cy="838732"/>
      </dsp:txXfrm>
    </dsp:sp>
    <dsp:sp modelId="{42827A21-73B5-46F2-B53E-D50933D7F2A5}">
      <dsp:nvSpPr>
        <dsp:cNvPr id="0" name=""/>
        <dsp:cNvSpPr/>
      </dsp:nvSpPr>
      <dsp:spPr>
        <a:xfrm>
          <a:off x="785817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840697"/>
                <a:satOff val="-28092"/>
                <a:lumOff val="-5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Group 4</a:t>
          </a:r>
          <a:endParaRPr lang="en-US" sz="2100" kern="1200" dirty="0"/>
        </a:p>
      </dsp:txBody>
      <dsp:txXfrm>
        <a:off x="959524" y="3038694"/>
        <a:ext cx="838732" cy="838732"/>
      </dsp:txXfrm>
    </dsp:sp>
    <dsp:sp modelId="{C77FE33F-6B92-4CE1-AD19-8AD232955738}">
      <dsp:nvSpPr>
        <dsp:cNvPr id="0" name=""/>
        <dsp:cNvSpPr/>
      </dsp:nvSpPr>
      <dsp:spPr>
        <a:xfrm>
          <a:off x="225192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550871"/>
                <a:satOff val="-35115"/>
                <a:lumOff val="-7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Group 5</a:t>
          </a:r>
          <a:endParaRPr lang="en-US" sz="2100" kern="1200" dirty="0"/>
        </a:p>
      </dsp:txBody>
      <dsp:txXfrm>
        <a:off x="398899" y="1313269"/>
        <a:ext cx="838732" cy="83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7/30/2013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7/30/2013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7/30/2013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7/30/2013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7/30/2013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7/30/2013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7/30/2013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7/30/2013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Rectangle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</a:t>
            </a:r>
            <a:r>
              <a:rPr dirty="0" smtClean="0"/>
              <a:t>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en-US"/>
              <a:pPr/>
              <a:t>7/30/2013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Layout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4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5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 and Content Layout with List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Add your first bullet point here</a:t>
            </a:r>
          </a:p>
          <a:p>
            <a:r>
              <a:rPr lang="en-US" smtClean="0"/>
              <a:t>Add your second bullet point here</a:t>
            </a:r>
          </a:p>
          <a:p>
            <a:r>
              <a:rPr lang="en-US" smtClean="0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and Content Layout with Chart</a:t>
            </a:r>
          </a:p>
        </p:txBody>
      </p:sp>
      <p:graphicFrame>
        <p:nvGraphicFramePr>
          <p:cNvPr id="4" name="Content Placeholder 3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519167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First bullet point here</a:t>
            </a:r>
          </a:p>
          <a:p>
            <a:r>
              <a:rPr lang="en-US" smtClean="0"/>
              <a:t>Second bullet point here</a:t>
            </a:r>
          </a:p>
          <a:p>
            <a:r>
              <a:rPr lang="en-US" smtClean="0"/>
              <a:t>Third bullet point here</a:t>
            </a:r>
            <a:endParaRPr lang="en-US" dirty="0"/>
          </a:p>
        </p:txBody>
      </p:sp>
      <p:graphicFrame>
        <p:nvGraphicFramePr>
          <p:cNvPr id="14" name="Content Placeholder 13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0967258"/>
              </p:ext>
            </p:extLst>
          </p:nvPr>
        </p:nvGraphicFramePr>
        <p:xfrm>
          <a:off x="6278563" y="1901823"/>
          <a:ext cx="4572000" cy="21074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2</a:t>
                      </a:r>
                      <a:endParaRPr lang="en-US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Content Layout with SmartArt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First bullet point here</a:t>
            </a:r>
          </a:p>
          <a:p>
            <a:r>
              <a:rPr lang="en-US" smtClean="0"/>
              <a:t>Second bullet point here</a:t>
            </a:r>
          </a:p>
          <a:p>
            <a:r>
              <a:rPr lang="en-US" smtClean="0"/>
              <a:t>Third bullet point here</a:t>
            </a:r>
            <a:endParaRPr lang="en-US" dirty="0"/>
          </a:p>
        </p:txBody>
      </p:sp>
      <p:graphicFrame>
        <p:nvGraphicFramePr>
          <p:cNvPr id="9" name="Content Placeholder 3" descr="Radial Venn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20849250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6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7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8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064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695C8A-0197-4B9C-A4A6-8EBC4BE0303B}"/>
</file>

<file path=customXml/itemProps2.xml><?xml version="1.0" encoding="utf-8"?>
<ds:datastoreItem xmlns:ds="http://schemas.openxmlformats.org/officeDocument/2006/customXml" ds:itemID="{757B5BEA-1A94-46FE-A640-71D5A8BF25E3}"/>
</file>

<file path=customXml/itemProps3.xml><?xml version="1.0" encoding="utf-8"?>
<ds:datastoreItem xmlns:ds="http://schemas.openxmlformats.org/officeDocument/2006/customXml" ds:itemID="{561101BF-D127-47CC-B636-CCF4092669A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</Words>
  <Application>Microsoft Office PowerPoint</Application>
  <PresentationFormat>Widescreen</PresentationFormat>
  <Paragraphs>34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Book Antiqua</vt:lpstr>
      <vt:lpstr>Banded Design Yellow 16x9</vt:lpstr>
      <vt:lpstr>Title Layout</vt:lpstr>
      <vt:lpstr>Title and Content Layout with List</vt:lpstr>
      <vt:lpstr>Title and Content Layout with Chart</vt:lpstr>
      <vt:lpstr>Two Content Layout with Table</vt:lpstr>
      <vt:lpstr>Two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2013-07-31T01:42:42Z</dcterms:created>
  <dcterms:modified xsi:type="dcterms:W3CDTF">2013-07-31T01:42:50Z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