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oup Member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oup Member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oup Member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al Clos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59942" autoAdjust="0"/>
  </p:normalViewPr>
  <p:slideViewPr>
    <p:cSldViewPr snapToGrid="0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5049624"/>
        <c:axId val="485050016"/>
      </c:barChart>
      <c:catAx>
        <c:axId val="48504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050016"/>
        <c:crosses val="autoZero"/>
        <c:auto val="1"/>
        <c:lblAlgn val="ctr"/>
        <c:lblOffset val="100"/>
        <c:noMultiLvlLbl val="0"/>
      </c:catAx>
      <c:valAx>
        <c:axId val="48505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04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183904"/>
        <c:axId val="487183512"/>
      </c:lineChart>
      <c:valAx>
        <c:axId val="48718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183904"/>
        <c:crosses val="autoZero"/>
        <c:crossBetween val="between"/>
      </c:valAx>
      <c:catAx>
        <c:axId val="4871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183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BB4726E-AC91-486A-9831-3C73E5C3A40D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en-US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en-US"/>
        </a:p>
      </dgm:t>
    </dgm:pt>
    <dgm:pt modelId="{97BF57BE-D03A-4AD9-86DC-75B69C13E876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en-US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en-US"/>
        </a:p>
      </dgm:t>
    </dgm:pt>
    <dgm:pt modelId="{79FA98B1-E03E-48AA-BF19-2A636D041FCD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en-US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en-US"/>
        </a:p>
      </dgm:t>
    </dgm:pt>
    <dgm:pt modelId="{483E9BB6-2098-4EA1-BE95-6D2C33525E9A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en-US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en-US"/>
        </a:p>
      </dgm:t>
    </dgm:pt>
    <dgm:pt modelId="{7C96374A-BB1C-498B-A862-B1C8CE248781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en-US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en-US"/>
        </a:p>
      </dgm:t>
    </dgm:pt>
    <dgm:pt modelId="{DF709940-0038-47A4-B2C5-5158E0AB11E3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en-US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en-US"/>
        </a:p>
      </dgm:t>
    </dgm:pt>
    <dgm:pt modelId="{242E3341-A476-421B-8FAD-8F480FA2A80E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en-US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en-US"/>
        </a:p>
      </dgm:t>
    </dgm:pt>
    <dgm:pt modelId="{FC570A8E-CEE4-43E8-84BB-9A7529349B5E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en-US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en-US"/>
        </a:p>
      </dgm:t>
    </dgm:pt>
    <dgm:pt modelId="{B617CC86-A9B2-45C7-80F0-437B13FFBD41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en-US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en-US"/>
        </a:p>
      </dgm:t>
    </dgm:pt>
    <dgm:pt modelId="{C80B5D68-33D0-44B8-A326-6783BCBDE615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en-US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en-US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en-US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en-US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en-US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en-US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en-US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302E9D-FAE8-47DC-94C6-3C32948DDC5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en-US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en-US"/>
        </a:p>
      </dgm:t>
    </dgm:pt>
    <dgm:pt modelId="{9BA935A3-04A9-4B23-BB8D-879DFDC6A734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en-US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en-US"/>
        </a:p>
      </dgm:t>
    </dgm:pt>
    <dgm:pt modelId="{DD4278EE-4C1E-4352-A323-AF21603BE3A9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en-US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en-US"/>
        </a:p>
      </dgm:t>
    </dgm:pt>
    <dgm:pt modelId="{672E524D-AE9F-4BC2-85C2-0551A46A236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en-US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en-US"/>
        </a:p>
      </dgm:t>
    </dgm:pt>
    <dgm:pt modelId="{B6750297-69D2-436A-989E-0AA81A9DF788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en-US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en-US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en-US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Text</a:t>
          </a:r>
          <a:endParaRPr lang="en-US" sz="5700" kern="1200"/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Text</a:t>
          </a:r>
          <a:endParaRPr lang="en-US" sz="5700" kern="1200"/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Text</a:t>
          </a:r>
          <a:endParaRPr lang="en-US" sz="5700" kern="1200"/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Text</a:t>
          </a:r>
          <a:endParaRPr lang="en-US" sz="5700" kern="1200"/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5453" rIns="0" bIns="0" numCol="1" spcCol="1270" anchor="t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smtClean="0"/>
            <a:t>Text</a:t>
          </a:r>
          <a:endParaRPr lang="en-US" sz="5700" kern="1200"/>
        </a:p>
      </dsp:txBody>
      <dsp:txXfrm>
        <a:off x="8113887" y="678435"/>
        <a:ext cx="1391903" cy="22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Item</a:t>
          </a:r>
          <a:endParaRPr lang="en-US" sz="2300" kern="1200"/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Item</a:t>
          </a:r>
          <a:endParaRPr lang="en-US" sz="2300" kern="1200"/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Item</a:t>
          </a:r>
          <a:endParaRPr lang="en-US" sz="2300" kern="1200"/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Item</a:t>
          </a:r>
          <a:endParaRPr lang="en-US" sz="2300" kern="1200"/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Item</a:t>
          </a:r>
          <a:endParaRPr lang="en-US" sz="2300" kern="1200"/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designed this template so that each member of the project team has a set of slides with its own theme. Members, here’s how you add a new slide to just your set: </a:t>
            </a:r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Mark where you want to add the slide: Select an existing one in the Thumbnails pane, click the New Slide button, then choose a layout. </a:t>
            </a:r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new slide gets the same theme as the previous one you selected. </a:t>
            </a:r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Careful! Don’t annoy your fellow presenters by accidentally changing their themes. That can happen if you choose a theme Variant from the Design tab, which changes all of the slides in the presentation to that look.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name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name, number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Group member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Second Research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9218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Optional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855031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Third research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r>
              <a:rPr lang="en-US" smtClean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observations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48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br>
              <a:rPr lang="en-US" smtClean="0"/>
            </a:br>
            <a:r>
              <a:rPr lang="en-US" smtClean="0"/>
              <a:t>Observations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15456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Summary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 summary of what you discovered based on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/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</a:p>
          <a:p>
            <a:r>
              <a:rPr lang="en-US" dirty="0" smtClean="0"/>
              <a:t>Project Methodology</a:t>
            </a:r>
          </a:p>
          <a:p>
            <a:r>
              <a:rPr lang="en-US" dirty="0" smtClean="0"/>
              <a:t>Key Findings/Results</a:t>
            </a:r>
          </a:p>
          <a:p>
            <a:r>
              <a:rPr lang="en-US" dirty="0" smtClean="0"/>
              <a:t>Research drilldown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 cited</a:t>
            </a:r>
          </a:p>
          <a:p>
            <a:r>
              <a:rPr lang="en-US" smtClean="0"/>
              <a:t>Additional supporting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Description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Add your objective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Add your results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Procedure/Methodology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Procedure</a:t>
            </a:r>
          </a:p>
          <a:p>
            <a:r>
              <a:rPr lang="en-US" smtClean="0"/>
              <a:t>Key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findings/results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First research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39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observations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08652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240</Words>
  <Application>Microsoft Office PowerPoint</Application>
  <PresentationFormat>Widescreen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Project name</vt:lpstr>
      <vt:lpstr>Agenda / Topics</vt:lpstr>
      <vt:lpstr>Project Description</vt:lpstr>
      <vt:lpstr>Procedure/Methodology</vt:lpstr>
      <vt:lpstr>Key findings/results</vt:lpstr>
      <vt:lpstr>First research area</vt:lpstr>
      <vt:lpstr>Supporting content</vt:lpstr>
      <vt:lpstr>Supporting content</vt:lpstr>
      <vt:lpstr>Data observations</vt:lpstr>
      <vt:lpstr>Second Research Area</vt:lpstr>
      <vt:lpstr>Supporting content</vt:lpstr>
      <vt:lpstr>Supporting content</vt:lpstr>
      <vt:lpstr>Supporting content</vt:lpstr>
      <vt:lpstr>Third research area</vt:lpstr>
      <vt:lpstr>Supporting content</vt:lpstr>
      <vt:lpstr>Data observations</vt:lpstr>
      <vt:lpstr>Data Observations</vt:lpstr>
      <vt:lpstr>Project Summary</vt:lpstr>
      <vt:lpstr>Conclusion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2013-06-27T22:49:51Z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