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4" y="77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116432"/>
        <c:axId val="18111682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16432"/>
        <c:axId val="181116824"/>
      </c:lineChart>
      <c:catAx>
        <c:axId val="18111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16824"/>
        <c:crosses val="autoZero"/>
        <c:auto val="1"/>
        <c:lblAlgn val="ctr"/>
        <c:lblOffset val="100"/>
        <c:noMultiLvlLbl val="0"/>
      </c:catAx>
      <c:valAx>
        <c:axId val="18111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1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D8FFF-1DBA-4BB8-ADC4-99B18324878B}" type="presOf" srcId="{98450B70-D18C-4E1D-97E9-FA8BA06091D9}" destId="{E2700167-FF4B-4025-A48B-3CB1A8B5F4C4}" srcOrd="0" destOrd="0" presId="urn:microsoft.com/office/officeart/2005/8/layout/StepDownProcess"/>
    <dgm:cxn modelId="{B3533024-A90B-423C-8F9D-DB6D769490B3}" type="presOf" srcId="{F20117B0-FCD8-4927-B2D0-4FE779DC2A9B}" destId="{1D736981-5D82-4672-9205-279958AACFE2}" srcOrd="0" destOrd="0" presId="urn:microsoft.com/office/officeart/2005/8/layout/StepDownProcess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A25FD694-783B-45C0-8D96-F70A44D7B9E4}" type="presOf" srcId="{3791C0EA-2A16-4B79-AE66-267F4C96876D}" destId="{5812CCDB-7FE7-42D3-9D84-BC2F375234DF}" srcOrd="0" destOrd="1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DAAEB596-FAB0-4598-B595-C6A80DF52E16}" type="presOf" srcId="{C1B61D4D-7B51-471F-A0A6-E55A5EC41A8E}" destId="{B00BB2B3-43BF-4BBF-B8B9-75901CCFACA5}" srcOrd="0" destOrd="0" presId="urn:microsoft.com/office/officeart/2005/8/layout/StepDownProcess"/>
    <dgm:cxn modelId="{B15AAD64-AD4D-44E5-A191-D99969025AAE}" type="presOf" srcId="{A33F4830-5CD4-4C71-985C-0708E9B0BE14}" destId="{08ECF78B-FAD5-4D9C-8E49-B3383B679E74}" srcOrd="0" destOrd="0" presId="urn:microsoft.com/office/officeart/2005/8/layout/StepDownProcess"/>
    <dgm:cxn modelId="{7318FB70-9B0F-43CA-A84A-82E1AA373D0E}" type="presOf" srcId="{255827E2-CE07-427C-839C-BE2E51FCDBB8}" destId="{5812CCDB-7FE7-42D3-9D84-BC2F375234DF}" srcOrd="0" destOrd="0" presId="urn:microsoft.com/office/officeart/2005/8/layout/StepDownProcess"/>
    <dgm:cxn modelId="{B6742BA6-C98B-4669-A65B-919F51757A9D}" type="presOf" srcId="{0D636056-30D8-4434-99F7-E38A6E2B8161}" destId="{AE7ECB50-F4B1-47FD-BE6E-79C06FC25BB6}" srcOrd="0" destOrd="0" presId="urn:microsoft.com/office/officeart/2005/8/layout/StepDownProcess"/>
    <dgm:cxn modelId="{5C613F00-9871-4726-A5C9-E4D34011C2AA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EDE69D7E-D6A7-4B41-A050-DEE013AA8260}" type="presParOf" srcId="{08ECF78B-FAD5-4D9C-8E49-B3383B679E74}" destId="{CA25F1EE-EBF1-4624-880B-D3BCF13A2F47}" srcOrd="0" destOrd="0" presId="urn:microsoft.com/office/officeart/2005/8/layout/StepDownProcess"/>
    <dgm:cxn modelId="{87D87FE0-8B10-4992-AADF-046AB7A4AA20}" type="presParOf" srcId="{CA25F1EE-EBF1-4624-880B-D3BCF13A2F47}" destId="{1DBDDA96-9BFE-4E8D-B03A-B2FB6EE49E38}" srcOrd="0" destOrd="0" presId="urn:microsoft.com/office/officeart/2005/8/layout/StepDownProcess"/>
    <dgm:cxn modelId="{5B93FCD7-1B79-41AC-B7FE-4514DE50300B}" type="presParOf" srcId="{CA25F1EE-EBF1-4624-880B-D3BCF13A2F47}" destId="{E2700167-FF4B-4025-A48B-3CB1A8B5F4C4}" srcOrd="1" destOrd="0" presId="urn:microsoft.com/office/officeart/2005/8/layout/StepDownProcess"/>
    <dgm:cxn modelId="{F858C999-2608-4D5C-AB82-05E94158266A}" type="presParOf" srcId="{CA25F1EE-EBF1-4624-880B-D3BCF13A2F47}" destId="{B00BB2B3-43BF-4BBF-B8B9-75901CCFACA5}" srcOrd="2" destOrd="0" presId="urn:microsoft.com/office/officeart/2005/8/layout/StepDownProcess"/>
    <dgm:cxn modelId="{0F54A2FD-5868-42D1-8CF6-8E8DB8D648BE}" type="presParOf" srcId="{08ECF78B-FAD5-4D9C-8E49-B3383B679E74}" destId="{939CB33E-F6DE-4B22-86E1-389888939D48}" srcOrd="1" destOrd="0" presId="urn:microsoft.com/office/officeart/2005/8/layout/StepDownProcess"/>
    <dgm:cxn modelId="{DA59D82F-7288-48F6-AA71-8B524D4E2602}" type="presParOf" srcId="{08ECF78B-FAD5-4D9C-8E49-B3383B679E74}" destId="{0B9F427B-E521-4A0D-A610-47D9D62FF434}" srcOrd="2" destOrd="0" presId="urn:microsoft.com/office/officeart/2005/8/layout/StepDownProcess"/>
    <dgm:cxn modelId="{9FB090DD-F0DE-487D-8D94-0EBE7D257C29}" type="presParOf" srcId="{0B9F427B-E521-4A0D-A610-47D9D62FF434}" destId="{CB65E7BF-26FC-4997-A604-64C56983E379}" srcOrd="0" destOrd="0" presId="urn:microsoft.com/office/officeart/2005/8/layout/StepDownProcess"/>
    <dgm:cxn modelId="{0F0C6337-67CF-42FF-984B-80656CD28AB5}" type="presParOf" srcId="{0B9F427B-E521-4A0D-A610-47D9D62FF434}" destId="{1D736981-5D82-4672-9205-279958AACFE2}" srcOrd="1" destOrd="0" presId="urn:microsoft.com/office/officeart/2005/8/layout/StepDownProcess"/>
    <dgm:cxn modelId="{DC7484D3-D01D-4501-9878-EFAA8264752B}" type="presParOf" srcId="{0B9F427B-E521-4A0D-A610-47D9D62FF434}" destId="{5812CCDB-7FE7-42D3-9D84-BC2F375234DF}" srcOrd="2" destOrd="0" presId="urn:microsoft.com/office/officeart/2005/8/layout/StepDownProcess"/>
    <dgm:cxn modelId="{698FA618-C2CE-46EF-B008-49CE0FD52655}" type="presParOf" srcId="{08ECF78B-FAD5-4D9C-8E49-B3383B679E74}" destId="{11E7C21B-758A-4A9D-8566-914D35C1B9FC}" srcOrd="3" destOrd="0" presId="urn:microsoft.com/office/officeart/2005/8/layout/StepDownProcess"/>
    <dgm:cxn modelId="{BA94CB9C-97C9-43AD-B8E4-D7E2E20A94E5}" type="presParOf" srcId="{08ECF78B-FAD5-4D9C-8E49-B3383B679E74}" destId="{27AC4152-3790-436F-BE68-EF7D8416D588}" srcOrd="4" destOrd="0" presId="urn:microsoft.com/office/officeart/2005/8/layout/StepDownProcess"/>
    <dgm:cxn modelId="{08D7C0A5-F24E-4762-937C-3B2163BDF802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4/5/2013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6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4/5/2013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first bullet point here</a:t>
            </a:r>
          </a:p>
          <a:p>
            <a:r>
              <a:rPr lang="en-US" dirty="0"/>
              <a:t>Add your second bullet point here</a:t>
            </a:r>
          </a:p>
          <a:p>
            <a:r>
              <a:rPr lang="en-US" dirty="0"/>
              <a:t>Add your 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Chart</a:t>
            </a:r>
          </a:p>
        </p:txBody>
      </p:sp>
      <p:graphicFrame>
        <p:nvGraphicFramePr>
          <p:cNvPr id="7" name="Content Placeholder 6" descr="Clustered Column – 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081714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50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6" name="Content Placeholder 5" descr="Sample table with 3 columns, 4 rows" title="Tab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302737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5" name="Content Placeholder 4" descr="Step Down Proces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1581189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s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Continental_Asia_16x9.potx" id="{EA847F3D-7EAE-45FD-8C30-E233C0FE3C94}" vid="{DD5DC01D-3203-4D9C-B884-871E849FCFE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97213E-491F-49B6-B7B6-F1A6C0AF4CA6}"/>
</file>

<file path=customXml/itemProps2.xml><?xml version="1.0" encoding="utf-8"?>
<ds:datastoreItem xmlns:ds="http://schemas.openxmlformats.org/officeDocument/2006/customXml" ds:itemID="{DAA5009C-C59A-4B61-994F-D045F0045D22}"/>
</file>

<file path=customXml/itemProps3.xml><?xml version="1.0" encoding="utf-8"?>
<ds:datastoreItem xmlns:ds="http://schemas.openxmlformats.org/officeDocument/2006/customXml" ds:itemID="{8B359362-47D8-4D8D-8082-FD20703012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Custom</PresentationFormat>
  <Paragraphs>36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Continental Asia 16x9</vt:lpstr>
      <vt:lpstr>Title Layout</vt:lpstr>
      <vt:lpstr>Title and Content Layout with List</vt:lpstr>
      <vt:lpstr>Title and Content Layout  with Chart</vt:lpstr>
      <vt:lpstr>Two Content Layout with Table</vt:lpstr>
      <vt:lpstr>Two Content Layout 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 </cp:lastModifiedBy>
  <cp:revision>2</cp:revision>
  <dcterms:created xsi:type="dcterms:W3CDTF">2013-04-05T20:00:48Z</dcterms:created>
  <dcterms:modified xsi:type="dcterms:W3CDTF">2013-04-05T20:45:21Z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