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4" autoAdjust="0"/>
    <p:restoredTop sz="83316" autoAdjust="0"/>
  </p:normalViewPr>
  <p:slideViewPr>
    <p:cSldViewPr snapToGrid="0">
      <p:cViewPr varScale="1">
        <p:scale>
          <a:sx n="15" d="100"/>
          <a:sy n="15" d="100"/>
        </p:scale>
        <p:origin x="13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024"/>
        <c:axId val="4732432"/>
      </c:lineChart>
      <c:catAx>
        <c:axId val="5996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2432"/>
        <c:crosses val="autoZero"/>
        <c:auto val="1"/>
        <c:lblAlgn val="ctr"/>
        <c:lblOffset val="100"/>
        <c:noMultiLvlLbl val="0"/>
      </c:catAx>
      <c:valAx>
        <c:axId val="473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70560"/>
        <c:axId val="60370304"/>
      </c:lineChart>
      <c:catAx>
        <c:axId val="5997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70304"/>
        <c:crosses val="autoZero"/>
        <c:auto val="1"/>
        <c:lblAlgn val="ctr"/>
        <c:lblOffset val="100"/>
        <c:noMultiLvlLbl val="0"/>
      </c:catAx>
      <c:valAx>
        <c:axId val="6037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To change this poster, replace our 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sample content with your own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Or, if you'd rather start</a:t>
            </a:r>
            <a:r>
              <a:rPr lang="en-US" baseline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from a clean slate, use the New Slide button on the Home tab to insert a new page, then enter your text and content in the empty placeholders.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If you need more placeholders for titles, subtitles or body text, copy any of the existing placeholders, then drag the new one into place. </a:t>
            </a: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Logo" title="Sample 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[Poster Title]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fusce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[Replace the following names and titles with those of the actual contributors: </a:t>
            </a:r>
            <a:r>
              <a:rPr lang="en-US" dirty="0" err="1"/>
              <a:t>Dorena</a:t>
            </a:r>
            <a:r>
              <a:rPr lang="en-US" dirty="0"/>
              <a:t> </a:t>
            </a:r>
            <a:r>
              <a:rPr lang="en-US" dirty="0" err="1"/>
              <a:t>Paschke</a:t>
            </a:r>
            <a:r>
              <a:rPr lang="en-US" dirty="0"/>
              <a:t>, PhD1; David Alexander, PhD2;  Jeff Hay, RN, BSN, MHA3, and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/>
              <a:t>Pinilla</a:t>
            </a:r>
            <a:r>
              <a:rPr lang="en-US" dirty="0"/>
              <a:t>, MD4</a:t>
            </a:r>
            <a:br>
              <a:rPr lang="en-US" dirty="0"/>
            </a:br>
            <a:r>
              <a:rPr lang="en-US" dirty="0"/>
              <a:t>1[Add affiliation for first contributor], 2[Add affiliation for second contributor], 3[Add affiliation for third contributor], 4[Add affiliation for fourth contributor]</a:t>
            </a:r>
          </a:p>
          <a:p>
            <a:endParaRPr lang="en-US" dirty="0"/>
          </a:p>
        </p:txBody>
      </p:sp>
      <p:pic>
        <p:nvPicPr>
          <p:cNvPr id="36" name="Picture 35" descr="Logo" title="Sample 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n-US" dirty="0"/>
              <a:t>abstract is here with no bullets and what happens when I add bullets/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Add title if necessary. Click the B button on the home tab to add bold formatting.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pPr lvl="1"/>
            <a:r>
              <a:rPr lang="en-US" dirty="0" smtClean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smtClean="0"/>
              <a:t>List objectives here</a:t>
            </a:r>
          </a:p>
          <a:p>
            <a:r>
              <a:rPr lang="en-US" smtClean="0"/>
              <a:t>Objective 1</a:t>
            </a:r>
          </a:p>
          <a:p>
            <a:r>
              <a:rPr lang="en-US" smtClean="0"/>
              <a:t>Objective 2</a:t>
            </a:r>
          </a:p>
          <a:p>
            <a:r>
              <a:rPr lang="en-US" smtClean="0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smtClean="0"/>
              <a:t>List methods and descriptions here</a:t>
            </a:r>
          </a:p>
          <a:p>
            <a:r>
              <a:rPr lang="en-US" smtClean="0"/>
              <a:t>Method 1</a:t>
            </a:r>
          </a:p>
          <a:p>
            <a:r>
              <a:rPr lang="en-US" smtClean="0"/>
              <a:t>Method 2</a:t>
            </a:r>
          </a:p>
          <a:p>
            <a:r>
              <a:rPr lang="en-US" smtClean="0"/>
              <a:t>Method 3</a:t>
            </a:r>
            <a:endParaRPr lang="en-US" dirty="0"/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345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238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976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301</a:t>
                      </a:r>
                      <a:endParaRPr lang="en-US" sz="280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186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 smtClean="0"/>
              <a:t>Type a caption for the data content or pictures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995786904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978053771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smtClean="0"/>
              <a:t>Conclusion 1</a:t>
            </a:r>
          </a:p>
          <a:p>
            <a:r>
              <a:rPr lang="en-US" smtClean="0"/>
              <a:t>Conclusion 2</a:t>
            </a:r>
          </a:p>
          <a:p>
            <a:r>
              <a:rPr lang="en-US" smtClean="0"/>
              <a:t>Conclusion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369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Medical Poster</vt:lpstr>
      <vt:lpstr>[Poster Title] Lorem ipsum dolor sit amet, consectetuer adipiscing elit maecenas porttitor congue massa fusce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Title] Lorem ipsum dolor sit amet, consectetuer adipiscing elit maecenas porttitor congue massa fusce</dc:title>
  <dc:creator>Summer</dc:creator>
  <cp:lastModifiedBy>echo swinford</cp:lastModifiedBy>
  <cp:revision>9</cp:revision>
  <dcterms:created xsi:type="dcterms:W3CDTF">2013-04-05T20:27:31Z</dcterms:created>
  <dcterms:modified xsi:type="dcterms:W3CDTF">2013-06-24T19:43:30Z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