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62" r:id="rId5"/>
    <p:sldId id="273" r:id="rId6"/>
    <p:sldId id="263" r:id="rId7"/>
    <p:sldId id="265" r:id="rId8"/>
    <p:sldId id="266" r:id="rId9"/>
    <p:sldId id="267" r:id="rId10"/>
    <p:sldId id="274" r:id="rId11"/>
    <p:sldId id="269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9-4047-908E-088C6AD2DC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092496"/>
        <c:axId val="2750928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89-4047-908E-088C6AD2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092496"/>
        <c:axId val="275092888"/>
      </c:lineChart>
      <c:catAx>
        <c:axId val="27509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092888"/>
        <c:crosses val="autoZero"/>
        <c:auto val="1"/>
        <c:lblAlgn val="ctr"/>
        <c:lblOffset val="100"/>
        <c:noMultiLvlLbl val="0"/>
      </c:catAx>
      <c:valAx>
        <c:axId val="275092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09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450B70-D18C-4E1D-97E9-FA8BA06091D9}">
      <dgm:prSet phldrT="[Text]"/>
      <dgm:spPr/>
      <dgm:t>
        <a:bodyPr/>
        <a:lstStyle/>
        <a:p>
          <a:r>
            <a:rPr lang="en-US" dirty="0"/>
            <a:t>Group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n-U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n-US"/>
        </a:p>
      </dgm:t>
    </dgm:pt>
    <dgm:pt modelId="{C1B61D4D-7B51-471F-A0A6-E55A5EC41A8E}">
      <dgm:prSet phldrT="[Text]"/>
      <dgm:spPr/>
      <dgm:t>
        <a:bodyPr/>
        <a:lstStyle/>
        <a:p>
          <a:r>
            <a:rPr lang="en-US" dirty="0"/>
            <a:t>Task 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n-U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n-US"/>
        </a:p>
      </dgm:t>
    </dgm:pt>
    <dgm:pt modelId="{F20117B0-FCD8-4927-B2D0-4FE779DC2A9B}">
      <dgm:prSet phldrT="[Text]"/>
      <dgm:spPr/>
      <dgm:t>
        <a:bodyPr/>
        <a:lstStyle/>
        <a:p>
          <a:r>
            <a:rPr lang="en-US" dirty="0"/>
            <a:t>Group 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n-U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n-US"/>
        </a:p>
      </dgm:t>
    </dgm:pt>
    <dgm:pt modelId="{255827E2-CE07-427C-839C-BE2E51FCDBB8}">
      <dgm:prSet phldrT="[Text]"/>
      <dgm:spPr/>
      <dgm:t>
        <a:bodyPr/>
        <a:lstStyle/>
        <a:p>
          <a:r>
            <a:rPr lang="en-US" dirty="0"/>
            <a:t>Task 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/>
      <dgm:spPr/>
      <dgm:t>
        <a:bodyPr/>
        <a:lstStyle/>
        <a:p>
          <a:r>
            <a:rPr lang="en-US" dirty="0"/>
            <a:t>Group 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EB73341C-FA6D-4FF7-B456-80B171416073}">
      <dgm:prSet phldrT="[Text]"/>
      <dgm:spPr/>
      <dgm:t>
        <a:bodyPr/>
        <a:lstStyle/>
        <a:p>
          <a:r>
            <a:rPr lang="en-US"/>
            <a:t>Task 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n-U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n-US"/>
        </a:p>
      </dgm:t>
    </dgm:pt>
    <dgm:pt modelId="{3791C0EA-2A16-4B79-AE66-267F4C96876D}">
      <dgm:prSet phldrT="[Text]"/>
      <dgm:spPr/>
      <dgm:t>
        <a:bodyPr/>
        <a:lstStyle/>
        <a:p>
          <a:r>
            <a:rPr lang="en-US"/>
            <a:t>Task 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n-U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n-US"/>
        </a:p>
      </dgm:t>
    </dgm:pt>
    <dgm:pt modelId="{D7922193-F082-4902-9066-7DDBF65FF6A5}">
      <dgm:prSet phldrT="[Text]"/>
      <dgm:spPr/>
      <dgm:t>
        <a:bodyPr/>
        <a:lstStyle/>
        <a:p>
          <a:r>
            <a:rPr lang="en-US" dirty="0"/>
            <a:t>Task 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9E4C72C6-39C7-4DE5-B900-CE96266057A0}" type="parTrans" cxnId="{54BD5C40-CCA9-4861-A0AA-B4B044711B31}">
      <dgm:prSet/>
      <dgm:spPr/>
      <dgm:t>
        <a:bodyPr/>
        <a:lstStyle/>
        <a:p>
          <a:endParaRPr lang="en-US"/>
        </a:p>
      </dgm:t>
    </dgm:pt>
    <dgm:pt modelId="{9121077B-CBC8-490B-926E-D2E8F4E0924C}" type="sibTrans" cxnId="{54BD5C40-CCA9-4861-A0AA-B4B044711B31}">
      <dgm:prSet/>
      <dgm:spPr/>
      <dgm:t>
        <a:bodyPr/>
        <a:lstStyle/>
        <a:p>
          <a:endParaRPr lang="en-US"/>
        </a:p>
      </dgm:t>
    </dgm:pt>
    <dgm:pt modelId="{06271B55-896A-425B-9736-4F4D7D7246EC}">
      <dgm:prSet phldrT="[Text]"/>
      <dgm:spPr/>
      <dgm:t>
        <a:bodyPr/>
        <a:lstStyle/>
        <a:p>
          <a:r>
            <a:rPr lang="en-US" dirty="0"/>
            <a:t>Task 2</a:t>
          </a:r>
        </a:p>
      </dgm:t>
    </dgm:pt>
    <dgm:pt modelId="{BD823E27-3EC2-4AF9-B7D1-716DD965DDEA}" type="parTrans" cxnId="{DC8C99D7-35BB-4DFE-A539-63EB74416E1D}">
      <dgm:prSet/>
      <dgm:spPr/>
      <dgm:t>
        <a:bodyPr/>
        <a:lstStyle/>
        <a:p>
          <a:endParaRPr lang="en-US"/>
        </a:p>
      </dgm:t>
    </dgm:pt>
    <dgm:pt modelId="{15C1A153-C804-4983-B32F-811F2EE3355C}" type="sibTrans" cxnId="{DC8C99D7-35BB-4DFE-A539-63EB74416E1D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3470BA49-52B4-4B5B-8D86-3CA099D41BF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30DB818-4404-4B80-99AF-29134620F98A}" type="presOf" srcId="{3791C0EA-2A16-4B79-AE66-267F4C96876D}" destId="{5812CCDB-7FE7-42D3-9D84-BC2F375234DF}" srcOrd="0" destOrd="1" presId="urn:microsoft.com/office/officeart/2005/8/layout/StepDownProcess"/>
    <dgm:cxn modelId="{6E761225-C841-4C23-A41A-EA6F5FF705A0}" type="presOf" srcId="{EB73341C-FA6D-4FF7-B456-80B171416073}" destId="{B00BB2B3-43BF-4BBF-B8B9-75901CCFACA5}" srcOrd="0" destOrd="1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54BD5C40-CCA9-4861-A0AA-B4B044711B31}" srcId="{0D636056-30D8-4434-99F7-E38A6E2B8161}" destId="{D7922193-F082-4902-9066-7DDBF65FF6A5}" srcOrd="0" destOrd="0" parTransId="{9E4C72C6-39C7-4DE5-B900-CE96266057A0}" sibTransId="{9121077B-CBC8-490B-926E-D2E8F4E0924C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30F28D69-C421-42F6-81F5-B07C3AE9930C}" type="presOf" srcId="{A33F4830-5CD4-4C71-985C-0708E9B0BE14}" destId="{08ECF78B-FAD5-4D9C-8E49-B3383B679E74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F97B5988-84E9-4492-B154-4B264644D55D}" type="presOf" srcId="{D7922193-F082-4902-9066-7DDBF65FF6A5}" destId="{3470BA49-52B4-4B5B-8D86-3CA099D41BF2}" srcOrd="0" destOrd="0" presId="urn:microsoft.com/office/officeart/2005/8/layout/StepDownProcess"/>
    <dgm:cxn modelId="{B0AEEB88-5C20-4D17-8B31-F9DDE87A6EE5}" type="presOf" srcId="{98450B70-D18C-4E1D-97E9-FA8BA06091D9}" destId="{E2700167-FF4B-4025-A48B-3CB1A8B5F4C4}" srcOrd="0" destOrd="0" presId="urn:microsoft.com/office/officeart/2005/8/layout/StepDownProcess"/>
    <dgm:cxn modelId="{2740D594-8E29-4499-892A-4E1C65C4632B}" type="presOf" srcId="{255827E2-CE07-427C-839C-BE2E51FCDBB8}" destId="{5812CCDB-7FE7-42D3-9D84-BC2F375234DF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BBFE1DAB-C84D-4021-AC30-C1AC2976C539}" type="presOf" srcId="{F20117B0-FCD8-4927-B2D0-4FE779DC2A9B}" destId="{1D736981-5D82-4672-9205-279958AACFE2}" srcOrd="0" destOrd="0" presId="urn:microsoft.com/office/officeart/2005/8/layout/StepDownProcess"/>
    <dgm:cxn modelId="{0F143AAB-0118-4802-8814-A0DD25185FF0}" type="presOf" srcId="{06271B55-896A-425B-9736-4F4D7D7246EC}" destId="{3470BA49-52B4-4B5B-8D86-3CA099D41BF2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24FFAECA-4AF0-4C31-8F31-D52415B09936}" type="presOf" srcId="{C1B61D4D-7B51-471F-A0A6-E55A5EC41A8E}" destId="{B00BB2B3-43BF-4BBF-B8B9-75901CCFACA5}" srcOrd="0" destOrd="0" presId="urn:microsoft.com/office/officeart/2005/8/layout/StepDownProcess"/>
    <dgm:cxn modelId="{78AA1BCD-5813-402A-B939-9DC94AC402AA}" type="presOf" srcId="{0D636056-30D8-4434-99F7-E38A6E2B8161}" destId="{AE7ECB50-F4B1-47FD-BE6E-79C06FC25BB6}" srcOrd="0" destOrd="0" presId="urn:microsoft.com/office/officeart/2005/8/layout/StepDownProcess"/>
    <dgm:cxn modelId="{DC8C99D7-35BB-4DFE-A539-63EB74416E1D}" srcId="{0D636056-30D8-4434-99F7-E38A6E2B8161}" destId="{06271B55-896A-425B-9736-4F4D7D7246EC}" srcOrd="1" destOrd="0" parTransId="{BD823E27-3EC2-4AF9-B7D1-716DD965DDEA}" sibTransId="{15C1A153-C804-4983-B32F-811F2EE3355C}"/>
    <dgm:cxn modelId="{F29E68CB-DB17-40C8-A5E8-3AE492D31CB2}" type="presParOf" srcId="{08ECF78B-FAD5-4D9C-8E49-B3383B679E74}" destId="{CA25F1EE-EBF1-4624-880B-D3BCF13A2F47}" srcOrd="0" destOrd="0" presId="urn:microsoft.com/office/officeart/2005/8/layout/StepDownProcess"/>
    <dgm:cxn modelId="{D23640E8-2BAF-47B6-88BC-A3EF6465366C}" type="presParOf" srcId="{CA25F1EE-EBF1-4624-880B-D3BCF13A2F47}" destId="{1DBDDA96-9BFE-4E8D-B03A-B2FB6EE49E38}" srcOrd="0" destOrd="0" presId="urn:microsoft.com/office/officeart/2005/8/layout/StepDownProcess"/>
    <dgm:cxn modelId="{55035472-E4CA-48B1-BF2B-4DAAAB04A364}" type="presParOf" srcId="{CA25F1EE-EBF1-4624-880B-D3BCF13A2F47}" destId="{E2700167-FF4B-4025-A48B-3CB1A8B5F4C4}" srcOrd="1" destOrd="0" presId="urn:microsoft.com/office/officeart/2005/8/layout/StepDownProcess"/>
    <dgm:cxn modelId="{EED632F1-8854-4F71-934F-45F2CEC02E09}" type="presParOf" srcId="{CA25F1EE-EBF1-4624-880B-D3BCF13A2F47}" destId="{B00BB2B3-43BF-4BBF-B8B9-75901CCFACA5}" srcOrd="2" destOrd="0" presId="urn:microsoft.com/office/officeart/2005/8/layout/StepDownProcess"/>
    <dgm:cxn modelId="{5CC4978F-7A2D-4EDA-A34B-45A7F5F6526D}" type="presParOf" srcId="{08ECF78B-FAD5-4D9C-8E49-B3383B679E74}" destId="{939CB33E-F6DE-4B22-86E1-389888939D48}" srcOrd="1" destOrd="0" presId="urn:microsoft.com/office/officeart/2005/8/layout/StepDownProcess"/>
    <dgm:cxn modelId="{C2E107DE-F98D-47D2-84A7-D0DDDA9E558C}" type="presParOf" srcId="{08ECF78B-FAD5-4D9C-8E49-B3383B679E74}" destId="{0B9F427B-E521-4A0D-A610-47D9D62FF434}" srcOrd="2" destOrd="0" presId="urn:microsoft.com/office/officeart/2005/8/layout/StepDownProcess"/>
    <dgm:cxn modelId="{5F313F57-1708-4819-8737-D6829F469464}" type="presParOf" srcId="{0B9F427B-E521-4A0D-A610-47D9D62FF434}" destId="{CB65E7BF-26FC-4997-A604-64C56983E379}" srcOrd="0" destOrd="0" presId="urn:microsoft.com/office/officeart/2005/8/layout/StepDownProcess"/>
    <dgm:cxn modelId="{B7EAA625-4715-4955-9E0E-B102C341C7B0}" type="presParOf" srcId="{0B9F427B-E521-4A0D-A610-47D9D62FF434}" destId="{1D736981-5D82-4672-9205-279958AACFE2}" srcOrd="1" destOrd="0" presId="urn:microsoft.com/office/officeart/2005/8/layout/StepDownProcess"/>
    <dgm:cxn modelId="{32045BE1-54E9-4768-896D-DA17335C9157}" type="presParOf" srcId="{0B9F427B-E521-4A0D-A610-47D9D62FF434}" destId="{5812CCDB-7FE7-42D3-9D84-BC2F375234DF}" srcOrd="2" destOrd="0" presId="urn:microsoft.com/office/officeart/2005/8/layout/StepDownProcess"/>
    <dgm:cxn modelId="{963C884C-1227-4140-B158-31F66ADB330B}" type="presParOf" srcId="{08ECF78B-FAD5-4D9C-8E49-B3383B679E74}" destId="{11E7C21B-758A-4A9D-8566-914D35C1B9FC}" srcOrd="3" destOrd="0" presId="urn:microsoft.com/office/officeart/2005/8/layout/StepDownProcess"/>
    <dgm:cxn modelId="{E24CC220-2306-4B3C-86BD-F564B4C8C13E}" type="presParOf" srcId="{08ECF78B-FAD5-4D9C-8E49-B3383B679E74}" destId="{27AC4152-3790-436F-BE68-EF7D8416D588}" srcOrd="4" destOrd="0" presId="urn:microsoft.com/office/officeart/2005/8/layout/StepDownProcess"/>
    <dgm:cxn modelId="{52628CA3-D475-4246-804F-472C881865C4}" type="presParOf" srcId="{27AC4152-3790-436F-BE68-EF7D8416D588}" destId="{AE7ECB50-F4B1-47FD-BE6E-79C06FC25BB6}" srcOrd="0" destOrd="0" presId="urn:microsoft.com/office/officeart/2005/8/layout/StepDownProcess"/>
    <dgm:cxn modelId="{909311C0-72F2-4DB1-8308-9CB9692D1149}" type="presParOf" srcId="{27AC4152-3790-436F-BE68-EF7D8416D588}" destId="{3470BA49-52B4-4B5B-8D86-3CA099D41BF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Group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Task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Task 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Group 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Task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Task 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Group C</a:t>
          </a:r>
        </a:p>
      </dsp:txBody>
      <dsp:txXfrm>
        <a:off x="2353747" y="2825880"/>
        <a:ext cx="1295396" cy="878221"/>
      </dsp:txXfrm>
    </dsp:sp>
    <dsp:sp modelId="{3470BA49-52B4-4B5B-8D86-3CA099D41BF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Task 1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Task 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9/14/2017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Map of World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9/14/2017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9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- 5</a:t>
            </a:r>
          </a:p>
        </p:txBody>
      </p:sp>
      <p:sp>
        <p:nvSpPr>
          <p:cNvPr id="5" name="Picture Placeholder 4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first bullet point here</a:t>
            </a:r>
          </a:p>
          <a:p>
            <a:r>
              <a:rPr lang="en-US"/>
              <a:t>Add your second bullet point here</a:t>
            </a:r>
          </a:p>
          <a:p>
            <a:r>
              <a:rPr lang="en-US"/>
              <a:t>Add your 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</a:t>
            </a:r>
            <a:br>
              <a:rPr lang="en-US"/>
            </a:br>
            <a:r>
              <a:rPr lang="en-US"/>
              <a:t>with Chart</a:t>
            </a:r>
          </a:p>
        </p:txBody>
      </p:sp>
      <p:graphicFrame>
        <p:nvGraphicFramePr>
          <p:cNvPr id="7" name="Content Placeholder 6" title="Clustered column chart showing the values of 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93462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5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Content Layout with Table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4545749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Group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Content Layout </a:t>
            </a:r>
            <a:br>
              <a:rPr lang="en-US"/>
            </a:br>
            <a:r>
              <a:rPr lang="en-US"/>
              <a:t>with SmartArt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</a:p>
        </p:txBody>
      </p:sp>
      <p:graphicFrame>
        <p:nvGraphicFramePr>
          <p:cNvPr id="5" name="Content Placeholder 4" title="Step down process diagram showing sequence of 3 steps in descending order with task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6852941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8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Presentation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131</Words>
  <PresentationFormat>Custom</PresentationFormat>
  <Paragraphs>44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World Presentation 16x9</vt:lpstr>
      <vt:lpstr>Title Layout</vt:lpstr>
      <vt:lpstr>Title and Content Layout with List</vt:lpstr>
      <vt:lpstr>Title and Content Layout  with Chart</vt:lpstr>
      <vt:lpstr>Two Content Layout with Table</vt:lpstr>
      <vt:lpstr>Two Content Layout  with SmartArt</vt:lpstr>
      <vt:lpstr>Add a Slide Title - 1</vt:lpstr>
      <vt:lpstr>Add a Slide Title - 2</vt:lpstr>
      <vt:lpstr>Add a Slide Title - 3</vt:lpstr>
      <vt:lpstr>PowerPoint Presentation</vt:lpstr>
      <vt:lpstr>Add a Slide Title - 4</vt:lpstr>
      <vt:lpstr>Add a Slide Title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2017-09-14T11:02:50Z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