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0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6/12/2013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background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Shape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Ova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Ova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Ova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Ova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Rectangle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Rectangle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3</a:t>
            </a:r>
            <a:r>
              <a:rPr lang="en-US" sz="1200" spc="-50" dirty="0" smtClean="0">
                <a:solidFill>
                  <a:srgbClr val="9FE0F8"/>
                </a:solidFill>
              </a:rPr>
              <a:t>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3</a:t>
            </a:r>
            <a:r>
              <a:rPr sz="1200" spc="-50" dirty="0" smtClean="0">
                <a:solidFill>
                  <a:srgbClr val="9FE0F8"/>
                </a:solidFill>
              </a:rPr>
              <a:t>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r>
              <a:rPr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2C507C"/>
                </a:solidFill>
              </a:rPr>
              <a:t>January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FFFFF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FFFFFF"/>
                </a:solidFill>
              </a:rPr>
              <a:t>4</a:t>
            </a:r>
            <a:endParaRPr sz="7200" cap="all" spc="-300" baseline="0" dirty="0">
              <a:solidFill>
                <a:srgbClr val="FFFF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Rectangle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1" name="Freeform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2" name="Freeform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3" name="Freeform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4" name="Freeform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5" name="Freeform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6" name="Freeform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7" name="Freeform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8" name="Freeform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9" name="Freeform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0" name="Freeform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Freeform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29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30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r>
              <a:rPr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633617"/>
                </a:solidFill>
              </a:rPr>
              <a:t>October</a:t>
            </a:r>
            <a:endParaRPr sz="4000" cap="none" spc="0" baseline="0">
              <a:solidFill>
                <a:srgbClr val="633617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CA7F29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CA7F29"/>
                </a:solidFill>
              </a:rPr>
              <a:t>4</a:t>
            </a:r>
            <a:endParaRPr sz="7200" cap="all" spc="-300" baseline="0" dirty="0">
              <a:solidFill>
                <a:srgbClr val="CA7F29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16" name="Group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reef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4" name="Freef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5" name="Freef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6" name="Freef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7" name="Freef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8" name="Freef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9" name="Freef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0" name="Freef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1" name="Freef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2" name="Freef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3" name="Freef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4" name="Freef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5" name="Freef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6" name="Freef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7" name="Freef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8" name="Freef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9" name="Freef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0" name="Freef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1" name="Freef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2" name="Freef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3" name="Freef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4" name="Freef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5" name="Freef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6" name="Freef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7" name="Freef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8" name="Freef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9" name="Freef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0" name="Freef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1" name="Freef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4" name="Freef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5" name="Freef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6" name="Freef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7" name="Freef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8" name="Freef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9" name="Rectangle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0" name="Freef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1" name="Freef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2" name="Freef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3" name="Freef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4" name="Freef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5" name="Freef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6" name="Freef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7" name="Freef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8" name="Freef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9" name="Freef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0" name="Freef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1" name="Freef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2" name="Freef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3" name="Freef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4" name="Freef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5" name="Freef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6" name="Freef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7" name="Freef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8" name="Freef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9" name="Freef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0" name="Freef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1" name="Freef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2" name="Freef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3" name="Freef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4" name="Freef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5" name="Freef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9" name="Freef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0" name="Freef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1" name="Freef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2" name="Freef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3" name="Freef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7" name="Freef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0" name="Freef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1" name="Freef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2" name="Freef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3" name="Freef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4" name="Freef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5" name="Freef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6" name="Freef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7" name="Freef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8" name="Freef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9" name="Freef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0" name="Freef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1" name="Freef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2" name="Freef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3" name="Freef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4" name="Freef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5" name="Freef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6" name="Freef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7" name="Freef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8" name="Freef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9" name="Freef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0" name="Freef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1" name="Freef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2" name="Freef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3" name="Freef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4" name="Freef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5" name="Freef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6" name="Freef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7" name="Freef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8" name="Freef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9" name="Freef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0" name="Freef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1" name="Freef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2" name="Freef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3" name="Freef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4" name="Freef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5" name="Freef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6" name="Freef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7" name="Freef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8" name="Freef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9" name="Freef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0" name="Freef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4" name="Freef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8" name="Freef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1" name="Freef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2" name="Freef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3" name="Freef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4" name="Freef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5" name="Freef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6" name="Freef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7" name="Freef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8" name="Freef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9" name="Freef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0" name="Freef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1" name="Freef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2" name="Freef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3" name="Freef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4" name="Freef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5" name="Freef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6" name="Freef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9" name="Freef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0" name="Freef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1" name="Freef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2" name="Freef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3" name="Freef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4" name="Freef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5" name="Freef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6" name="Freef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7" name="Freef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8" name="Freef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9" name="Freef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0" name="Freef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1" name="Freef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2" name="Freef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3" name="Freef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4" name="Freef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5" name="Freef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6" name="Freef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7" name="Freef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8" name="Freef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9" name="Freef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0" name="Freef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4" name="Freef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7" name="Freef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8" name="Freef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9" name="Freef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0" name="Freef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1" name="Freef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2" name="Freef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3" name="Freef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4" name="Freef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5" name="Freef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6" name="Freef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7" name="Freef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8" name="Freef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9" name="Freef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0" name="Rectangle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1" name="Freef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2" name="Freef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3" name="Freef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4" name="Freef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5" name="Freef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6" name="Freef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7" name="Freef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8" name="Freef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9" name="Freef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0" name="Freef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1" name="Freef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2" name="Freef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7" name="Group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reef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4" name="Freef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5" name="Freef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6" name="Freef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7" name="Freef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8" name="Freef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9" name="Freef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0" name="Freef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1" name="Freef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2" name="Freef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3" name="Freef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4" name="Freef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5" name="Freef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6" name="Freef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7" name="Freef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8" name="Freef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9" name="Freef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0" name="Freef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1" name="Freef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2" name="Freef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3" name="Freef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4" name="Freef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5" name="Freef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6" name="Freef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7" name="Freef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8" name="Freef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9" name="Freef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0" name="Freef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1" name="Freef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2" name="Freef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3" name="Freef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4" name="Freef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5" name="Freef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6" name="Freef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7" name="Freef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8" name="Freef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9" name="Freef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0" name="Freef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1" name="Freef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2" name="Freef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3" name="Freef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4" name="Freef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5" name="Freef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6" name="Freef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7" name="Freef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8" name="Freef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9" name="Freef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0" name="Freef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1" name="Freef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2" name="Freef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3" name="Freef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4" name="Freef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5" name="Freef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6" name="Freef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7" name="Freef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8" name="Freef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9" name="Freef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0" name="Freef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1" name="Freef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2" name="Freef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3" name="Freef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4" name="Freef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5" name="Freef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6" name="Freef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7" name="Freef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8" name="Freef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9" name="Freef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0" name="Freef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1" name="Freef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2" name="Freef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3" name="Freef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4" name="Freef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5" name="Freef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6" name="Freef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7" name="Freef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8" name="Freef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9" name="Freef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0" name="Freef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1" name="Freef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2" name="Freef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3" name="Freef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4" name="Freef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5" name="Freef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6" name="Freef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7" name="Freef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8" name="Freef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9" name="Freef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0" name="Freef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1" name="Freef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2" name="Freef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3" name="Freef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4" name="Freef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5" name="Freef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6" name="Freef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7" name="Freef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8" name="Freef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9" name="Freef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0" name="Freef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1" name="Freef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2" name="Freef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3" name="Freef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4" name="Freef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5" name="Freef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6" name="Freef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7" name="Freef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8" name="Freef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9" name="Freef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0" name="Freef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1" name="Freef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2" name="Freef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3" name="Freef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4" name="Freef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5" name="Freef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6" name="Freef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7" name="Freef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8" name="Freef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9" name="Freef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0" name="Freef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1" name="Freef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2" name="Freef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3" name="Freef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4" name="Freef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5" name="Freef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6" name="Freef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7" name="Freef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8" name="Freef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9" name="Freef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0" name="Freef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1" name="Freef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2" name="Freef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3" name="Freef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4" name="Freef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5" name="Freef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6" name="Freef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7" name="Freef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8" name="Freef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9" name="Freef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0" name="Freef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1" name="Freef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2" name="Freef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3" name="Freef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4" name="Freef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5" name="Freef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6" name="Freef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7" name="Freef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8" name="Freef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9" name="Freef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0" name="Freef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1" name="Freef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2" name="Freef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3" name="Freef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4" name="Freef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5" name="Freef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6" name="Freef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7" name="Freef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8" name="Freef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9" name="Freef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0" name="Freef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1" name="Freef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2" name="Freef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3" name="Freef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4" name="Freef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5" name="Freef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6" name="Freef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7" name="Freef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8" name="Freef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9" name="Freef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0" name="Freef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1" name="Freef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2" name="Freef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3" name="Freef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4" name="Freef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5" name="Freef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6" name="Freef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7" name="Freef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8" name="Freef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9" name="Freef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0" name="Freef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1" name="Freef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2" name="Freef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3" name="Freef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4" name="Freef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5" name="Freef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6" name="Freef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7" name="Freef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8" name="Freef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9" name="Freef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0" name="Freef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1" name="Freef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2" name="Freef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3" name="Freef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4" name="Freef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5" name="Freef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6" name="Freef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7" name="Freef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8" name="Freef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9" name="Freef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0" name="Freef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1" name="Freef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2" name="Freef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8" name="Group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reef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0" name="Freef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7" name="Freef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0" name="Freef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1" name="Freef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2" name="Freef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3" name="Freef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4" name="Freef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5" name="Freef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6" name="Freef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7" name="Freef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8" name="Freef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9" name="Freef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0" name="Freef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1" name="Freef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2" name="Freef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3" name="Freef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4" name="Freef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5" name="Freef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6" name="Freef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7" name="Freef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8" name="Freef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9" name="Freef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0" name="Freef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1" name="Freef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2" name="Freef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3" name="Freef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4" name="Freef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5" name="Freef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6" name="Freef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7" name="Freef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8" name="Freef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9" name="Freef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0" name="Freef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1" name="Freef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2" name="Freef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3" name="Freef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Rectangle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Ova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Rectangle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5" name="Freef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7" name="Freef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8" name="Freef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5" name="Freef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Rectangle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9" name="Freef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7" name="Freef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8" name="Freef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9" name="Freef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0" name="Freef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1" name="Freef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2" name="Freef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3" name="Freef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4" name="Freef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5" name="Freef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6" name="Freef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7" name="Freef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8" name="Freef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9" name="Freef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0" name="Freef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1" name="Freef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2" name="Freef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3" name="Freef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4" name="Freef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5" name="Freef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6" name="Freef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7" name="Freef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8" name="Freef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9" name="Freef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0" name="Freef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1" name="Freef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2" name="Freef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3" name="Freef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4" name="Freef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5" name="Freef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6" name="Freef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7" name="Freef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8" name="Freef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9" name="Freef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0" name="Freef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1" name="Freef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2" name="Freef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3" name="Freef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4" name="Freef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5" name="Freef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6" name="Freef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7" name="Freef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8" name="Freef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9" name="Freef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0" name="Freef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1" name="Freef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2" name="Freef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9" name="Freeform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Freeform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2</a:t>
            </a:r>
            <a:r>
              <a:rPr lang="en-US" sz="1200" spc="-50" dirty="0" smtClean="0">
                <a:solidFill>
                  <a:srgbClr val="C7CC62"/>
                </a:solidFill>
              </a:rPr>
              <a:t>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2</a:t>
            </a:r>
            <a:r>
              <a:rPr lang="en-US" sz="1200" spc="-50" dirty="0" smtClean="0">
                <a:solidFill>
                  <a:srgbClr val="C7CC62"/>
                </a:solidFill>
              </a:rPr>
              <a:t>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29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3</a:t>
            </a:r>
            <a:r>
              <a:rPr lang="en-US" sz="1200" spc="-50" dirty="0" smtClean="0">
                <a:solidFill>
                  <a:srgbClr val="C7CC62"/>
                </a:solidFill>
              </a:rPr>
              <a:t>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3</a:t>
            </a:r>
            <a:r>
              <a:rPr sz="1200" spc="-50" dirty="0" smtClean="0">
                <a:solidFill>
                  <a:srgbClr val="C7CC62"/>
                </a:solidFill>
              </a:rPr>
              <a:t>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November</a:t>
            </a:r>
            <a:endParaRPr sz="40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C7CC62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C7CC62"/>
                </a:solidFill>
              </a:rPr>
              <a:t>4</a:t>
            </a:r>
            <a:endParaRPr sz="72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1" name="Freeform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2" name="Ova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3" name="Ova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4" name="Ova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5" name="Freeform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7" name="Freeform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7" name="Ova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8" name="Ova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9" name="Ova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0" name="Ova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1" name="Ova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2" name="Ova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3" name="Freeform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4" name="Freeform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5" name="Freeform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6" name="Freeform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7" name="Freeform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8" name="Freeform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9" name="Freeform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1" name="Freeform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2" name="Freeform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3" name="Freeform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4" name="Freeform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5" name="Freeform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6" name="Freeform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7" name="Freeform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8" name="Freeform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9" name="Freeform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0" name="Ova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1" name="Freeform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2" name="Freeform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3" name="Freeform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4" name="Freeform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5" name="Freeform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6" name="Ova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7" name="Ova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8" name="Ova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9" name="Freeform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0" name="Freeform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1" name="Ova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2" name="Freeform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3" name="Freeform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4" name="Freeform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5" name="Freeform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6" name="Freeform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7" name="Freeform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8" name="Freeform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9" name="Freeform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0" name="Freeform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1" name="Freeform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2" name="Freeform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11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10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C00000"/>
                </a:solidFill>
              </a:rPr>
              <a:t>December</a:t>
            </a:r>
            <a:endParaRPr sz="4000" cap="none" spc="0" baseline="0">
              <a:solidFill>
                <a:srgbClr val="C00000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7ED7F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7ED7F6"/>
                </a:solidFill>
              </a:rPr>
              <a:t>4</a:t>
            </a:r>
            <a:endParaRPr sz="72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20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Shape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Freef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Freef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9" name="Freef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0" name="Freef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1" name="Freef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2" name="Freef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3" name="Freef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4" name="Freef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5" name="Freef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6" name="Freef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7" name="Freef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8" name="Freef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9" name="Freef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0" name="Freef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1" name="Freef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2" name="Freef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3" name="Freef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4" name="Freef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5" name="Freef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6" name="Freef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7" name="Freef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8" name="Freef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9" name="Freef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0" name="Freef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1" name="Freef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2" name="Freef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3" name="Freef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4" name="Freef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5" name="Freef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6" name="Freef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7" name="Freef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8" name="Freef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9" name="Freef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0" name="Freef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1" name="Freef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2" name="Freef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3" name="Freef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4" name="Freef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5" name="Ova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6" name="Ova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7" name="Freef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8" name="Freef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9" name="Freef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90" name="Freef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91" name="Freef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2" name="Freef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3" name="Freef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4" name="Freef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5" name="Freef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2</a:t>
            </a:r>
            <a:r>
              <a:rPr lang="en-US" sz="1200" spc="-50" dirty="0" smtClean="0">
                <a:solidFill>
                  <a:srgbClr val="9FE0F8"/>
                </a:solidFill>
              </a:rPr>
              <a:t>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2</a:t>
            </a:r>
            <a:r>
              <a:rPr lang="en-US" sz="1200" spc="-50" dirty="0" smtClean="0">
                <a:solidFill>
                  <a:srgbClr val="9FE0F8"/>
                </a:solidFill>
              </a:rPr>
              <a:t>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29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3</a:t>
            </a:r>
            <a:r>
              <a:rPr lang="en-US" sz="1200" spc="-50" dirty="0" smtClean="0">
                <a:solidFill>
                  <a:srgbClr val="9FE0F8"/>
                </a:solidFill>
              </a:rPr>
              <a:t>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3</a:t>
            </a:r>
            <a:r>
              <a:rPr sz="1200" spc="-50" dirty="0" smtClean="0">
                <a:solidFill>
                  <a:srgbClr val="9FE0F8"/>
                </a:solidFill>
              </a:rPr>
              <a:t>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2C507C"/>
                </a:solidFill>
              </a:rPr>
              <a:t>February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7ED7F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7ED7F6"/>
                </a:solidFill>
              </a:rPr>
              <a:t>4</a:t>
            </a:r>
            <a:endParaRPr sz="72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9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28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r>
              <a:rPr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5F8A26"/>
                </a:solidFill>
              </a:rPr>
              <a:t>March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BCEAFA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BCEAFA"/>
                </a:solidFill>
              </a:rPr>
              <a:t>4</a:t>
            </a:r>
            <a:endParaRPr sz="7200" cap="all" spc="-300" baseline="0" dirty="0">
              <a:solidFill>
                <a:srgbClr val="BCEAFA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55" name="Freeform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57" name="Freeform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58" name="Freeform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59" name="Freeform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0" name="Freeform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1" name="Freeform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2" name="Freeform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6" name="Freeform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7" name="Freeform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8" name="Freeform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69" name="Freeform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70" name="Freeform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171" name="Freeform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1" name="Freeform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2" name="Freeform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3" name="Freeform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4" name="Freeform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5" name="Freeform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6" name="Freeform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7" name="Freeform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8" name="Freeform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09" name="Freeform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0" name="Freeform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1" name="Freeform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2" name="Freeform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3" name="Freeform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4" name="Freeform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5" name="Freeform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6" name="Freeform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7" name="Freeform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8" name="Freeform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19" name="Freeform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0" name="Freeform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1" name="Freeform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2" name="Freeform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3" name="Freeform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4" name="Freeform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5" name="Freeform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6" name="Freeform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8" name="Freeform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29" name="Freeform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30" name="Freeform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31" name="Freeform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32" name="Freeform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45" name="Freeform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46" name="Freeform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47" name="Freeform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48" name="Freeform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49" name="Freeform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0" name="Freeform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1" name="Freeform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2" name="Freeform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3" name="Freeform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4" name="Freeform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5" name="Freeform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6" name="Freeform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7" name="Freeform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8" name="Freeform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59" name="Freeform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60" name="Freeform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  <p:sp>
          <p:nvSpPr>
            <p:cNvPr id="361" name="Freeform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92C443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31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9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11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10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April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52750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527506"/>
                </a:solidFill>
              </a:rPr>
              <a:t>4</a:t>
            </a:r>
            <a:endParaRPr sz="72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29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30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r>
              <a:rPr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May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52750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527506"/>
                </a:solidFill>
              </a:rPr>
              <a:t>4</a:t>
            </a:r>
            <a:endParaRPr sz="72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300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2</a:t>
            </a:r>
            <a:r>
              <a:rPr lang="en-US" sz="1200" spc="-50" dirty="0" smtClean="0">
                <a:solidFill>
                  <a:srgbClr val="9AC7F4"/>
                </a:solidFill>
              </a:rPr>
              <a:t>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2</a:t>
            </a:r>
            <a:r>
              <a:rPr lang="en-US" sz="1200" spc="-50" dirty="0" smtClean="0">
                <a:solidFill>
                  <a:srgbClr val="9AC7F4"/>
                </a:solidFill>
              </a:rPr>
              <a:t>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2</a:t>
            </a:r>
            <a:r>
              <a:rPr lang="en-US" sz="1200" spc="-50" dirty="0" smtClean="0">
                <a:solidFill>
                  <a:srgbClr val="9AC7F4"/>
                </a:solidFill>
              </a:rPr>
              <a:t>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29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3</a:t>
            </a:r>
            <a:r>
              <a:rPr lang="en-US" sz="1200" spc="-50" dirty="0" smtClean="0">
                <a:solidFill>
                  <a:srgbClr val="9AC7F4"/>
                </a:solidFill>
              </a:rPr>
              <a:t>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31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June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B6DEF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B6DEFF"/>
                </a:solidFill>
              </a:rPr>
              <a:t>4</a:t>
            </a:r>
            <a:endParaRPr sz="72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Ova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Ova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Ova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Ova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Ova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Ova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Ova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30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10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July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B6DEF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B6DEFF"/>
                </a:solidFill>
              </a:rPr>
              <a:t>4</a:t>
            </a:r>
            <a:endParaRPr sz="72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1" name="Freeform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2" name="Freeform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3" name="Freeform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4" name="Freeform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6" name="Freeform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7" name="Freeform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8" name="Freeform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9" name="Freeform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0" name="Freeform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Freeform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Freeform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Freeform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Freeform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9" name="Freeform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0" name="Freeform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1" name="Freeform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2" name="Freeform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3" name="Freeform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4" name="Freeform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5" name="Freeform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6" name="Freeform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7" name="Freeform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8" name="Freeform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9" name="Freeform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0" name="Freeform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1" name="Freeform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2" name="Freeform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3" name="Freeform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4" name="Freeform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5" name="Freeform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6" name="Freeform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7" name="Freeform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8" name="Ova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9" name="Freeform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0" name="Freeform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1" name="Freeform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2" name="Freeform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3" name="Freeform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2</a:t>
            </a:r>
            <a:r>
              <a:rPr lang="en-US" sz="1200" spc="-50" dirty="0" smtClean="0">
                <a:solidFill>
                  <a:srgbClr val="9AC7F4"/>
                </a:solidFill>
              </a:rPr>
              <a:t>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29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3</a:t>
            </a:r>
            <a:r>
              <a:rPr lang="en-US" sz="1200" spc="-50" dirty="0" smtClean="0">
                <a:solidFill>
                  <a:srgbClr val="9AC7F4"/>
                </a:solidFill>
              </a:rPr>
              <a:t>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3</a:t>
            </a:r>
            <a:r>
              <a:rPr sz="1200" spc="-50" dirty="0" smtClean="0">
                <a:solidFill>
                  <a:srgbClr val="9AC7F4"/>
                </a:solidFill>
              </a:rPr>
              <a:t>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r>
              <a:rPr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August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D8C58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D8C58F"/>
                </a:solidFill>
              </a:rPr>
              <a:t>4</a:t>
            </a:r>
            <a:endParaRPr sz="7200" cap="all" spc="-300" baseline="0" dirty="0">
              <a:solidFill>
                <a:srgbClr val="D8C58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 296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4" name="Freef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5" name="Freef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6" name="Freef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7" name="Freef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8" name="Freef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9" name="Freef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0" name="Freef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1" name="Freef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2" name="Freef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3" name="Freef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4" name="Freef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5" name="Freef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6" name="Freef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7" name="Freef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8" name="Freef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9" name="Freef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0" name="Freef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1" name="Freef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2" name="Freef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3" name="Freef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4" name="Freef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5" name="Freef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6" name="Freef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7" name="Freef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8" name="Freef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9" name="Freef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0" name="Freef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1" name="Freef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2" name="Freef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3" name="Freef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4" name="Freef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5" name="Freef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6" name="Freef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7" name="Freef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8" name="Freef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9" name="Freef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0" name="Freef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1" name="Freef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2" name="Freef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3" name="Freef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4" name="Freef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5" name="Freef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6" name="Freef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7" name="Freef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8" name="Freef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9" name="Freef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0" name="Freef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1" name="Freef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2" name="Freef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3" name="Freef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4" name="Freef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5" name="Freef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6" name="Freef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7" name="Freef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8" name="Freef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9" name="Freef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0" name="Freef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1" name="Freef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2" name="Freef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3" name="Freef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4" name="Freef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5" name="Freef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6" name="Freef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7" name="Freef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8" name="Freef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9" name="Freef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0" name="Freef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1" name="Freef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2" name="Freef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3" name="Freef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4" name="Freef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5" name="Freef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6" name="Freef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7" name="Freef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8" name="Freef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9" name="Freef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0" name="Freef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1" name="Freef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2" name="Freef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3" name="Freef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4" name="Freef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5" name="Freef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6" name="Freef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7" name="Freef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8" name="Freef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9" name="Freef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0" name="Freef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1" name="Freef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2" name="Freef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3" name="Freef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4" name="Freef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5" name="Freef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6" name="Freef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7" name="Freef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8" name="Freef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9" name="Freef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0" name="Freef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1" name="Freef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2" name="Freef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3" name="Freef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4" name="Freef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5" name="Freef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6" name="Freef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7" name="Freef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10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12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11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September</a:t>
            </a:r>
            <a:endParaRPr sz="40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C7CC62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C7CC62"/>
                </a:solidFill>
              </a:rPr>
              <a:t>4</a:t>
            </a:r>
            <a:endParaRPr sz="72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BAF-3B5C-49DA-A4A9-3BD9ADB0955D}" type="datetimeFigureOut">
              <a:rPr lang="en-US"/>
              <a:pPr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8" name="Text Placeholder 26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Madeline’s 8th Birthday!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Eliza and Conner’s Anniversary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" name="Text Placeholder 25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7" name="Text Placeholder 25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8" name="Text Placeholder 25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9" name="Text Placeholder 25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0" name="Text Placeholder 25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1" name="Text Placeholder 26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2" name="Text Placeholder 26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3" name="Text Placeholder 26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4" name="Text Placeholder 26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5" name="Text Placeholder 264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" name="Text Placeholder 265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7" name="Text Placeholder 266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Seasonal Calendar 2014 Mon-Sun webapp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38B21D-507A-44CD-BE9C-10E854A55BB3}"/>
</file>

<file path=customXml/itemProps2.xml><?xml version="1.0" encoding="utf-8"?>
<ds:datastoreItem xmlns:ds="http://schemas.openxmlformats.org/officeDocument/2006/customXml" ds:itemID="{AA90D905-16DB-496A-8F67-F8E42753C3DE}"/>
</file>

<file path=customXml/itemProps3.xml><?xml version="1.0" encoding="utf-8"?>
<ds:datastoreItem xmlns:ds="http://schemas.openxmlformats.org/officeDocument/2006/customXml" ds:itemID="{3E3DF639-AE3D-42F4-B19B-37EC16AAAB8D}"/>
</file>

<file path=docProps/app.xml><?xml version="1.0" encoding="utf-8"?>
<Properties xmlns="http://schemas.openxmlformats.org/officeDocument/2006/extended-properties" xmlns:vt="http://schemas.openxmlformats.org/officeDocument/2006/docPropsVTypes">
  <Template>Seasonal_Calendar_2014_webapp</Template>
  <TotalTime>0</TotalTime>
  <Words>8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Georgia</vt:lpstr>
      <vt:lpstr>Seasonal Calendar 2014 Mon-Sun webapp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2013-06-10T21:51:57Z</dcterms:created>
  <dcterms:modified xsi:type="dcterms:W3CDTF">2013-06-12T17:42:24Z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TC031130329991</vt:lpwstr>
  </property>
  <property fmtid="{D5CDD505-2E9C-101B-9397-08002B2CF9AE}" pid="3" name="ContentTypeId">
    <vt:lpwstr>0x0101007C1D5F340F01F94FA2FD29A5E6DC872E</vt:lpwstr>
  </property>
</Properties>
</file>