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60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B7FC6-8DFF-4A9F-8857-68BCF3035046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12E72-D0E9-46D5-801F-E4DACDF42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1651C-9604-48ED-A2D8-AE329E13527D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9959D-3D2B-47C3-BCBD-CEB0F6C40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change this flyer, replace our sample content with your own. If you'd rather start from a clean slate, press the New Slide button on the Home tab to insert a new page. Now enter your </a:t>
            </a:r>
            <a:r>
              <a:rPr lang="en-US" dirty="0" smtClean="0"/>
              <a:t>text in </a:t>
            </a:r>
            <a:r>
              <a:rPr lang="en-US" dirty="0"/>
              <a:t>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79552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627632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66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64515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345936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2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100" b="1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800" b="1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 b="1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100" b="1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6600" b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2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Campus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Band Battle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Date</a:t>
            </a:r>
          </a:p>
          <a:p>
            <a:r>
              <a:rPr lang="en-US" dirty="0" smtClean="0"/>
              <a:t>00pm – 00pm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Where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Address, City, ST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FEATURING • </a:t>
            </a:r>
            <a:r>
              <a:rPr lang="en-US" dirty="0" smtClean="0">
                <a:solidFill>
                  <a:schemeClr val="accent1"/>
                </a:solidFill>
              </a:rPr>
              <a:t>Your Band Name </a:t>
            </a:r>
            <a:r>
              <a:rPr lang="en-US" dirty="0" smtClean="0"/>
              <a:t>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</a:t>
            </a:r>
            <a:r>
              <a:rPr lang="en-US" dirty="0" smtClean="0"/>
              <a:t> • Your Band Name •</a:t>
            </a:r>
            <a:r>
              <a:rPr lang="en-US" dirty="0" smtClean="0">
                <a:solidFill>
                  <a:schemeClr val="accent1"/>
                </a:solidFill>
              </a:rPr>
              <a:t> Your Band Name</a:t>
            </a:r>
            <a:r>
              <a:rPr lang="en-US" dirty="0" smtClean="0"/>
              <a:t> • Your Band Name • </a:t>
            </a:r>
            <a:r>
              <a:rPr lang="en-US" dirty="0" smtClean="0">
                <a:solidFill>
                  <a:schemeClr val="accent1"/>
                </a:solidFill>
              </a:rPr>
              <a:t>Your Band Name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WEB ADDRESS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smtClean="0"/>
              <a:t>All Ages</a:t>
            </a:r>
            <a:br>
              <a:rPr lang="en-US" smtClean="0"/>
            </a:br>
            <a:r>
              <a:rPr lang="en-US" smtClean="0"/>
              <a:t>Event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mtClean="0"/>
              <a:t>Advance Tickets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/>
              <a:t>$00 General</a:t>
            </a:r>
          </a:p>
          <a:p>
            <a:r>
              <a:rPr lang="en-US" dirty="0" smtClean="0"/>
              <a:t>$00 VIP</a:t>
            </a:r>
          </a:p>
          <a:p>
            <a:r>
              <a:rPr lang="en-US" dirty="0" smtClean="0"/>
              <a:t>Group rates</a:t>
            </a:r>
            <a:br>
              <a:rPr lang="en-US" dirty="0" smtClean="0"/>
            </a:br>
            <a:r>
              <a:rPr lang="en-US" dirty="0" smtClean="0"/>
              <a:t>available on site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At the Door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/>
              <a:t>$00 General</a:t>
            </a:r>
          </a:p>
          <a:p>
            <a:r>
              <a:rPr lang="en-US" dirty="0" smtClean="0"/>
              <a:t>$00 VIP</a:t>
            </a:r>
          </a:p>
          <a:p>
            <a:r>
              <a:rPr lang="en-US" dirty="0" smtClean="0"/>
              <a:t>Group rates</a:t>
            </a:r>
            <a:br>
              <a:rPr lang="en-US" dirty="0" smtClean="0"/>
            </a:br>
            <a:r>
              <a:rPr lang="en-US" dirty="0" smtClean="0"/>
              <a:t>available on site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Sponsors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/>
              <a:t>Company 1</a:t>
            </a:r>
          </a:p>
          <a:p>
            <a:r>
              <a:rPr lang="en-US" dirty="0"/>
              <a:t>Company 2</a:t>
            </a:r>
            <a:endParaRPr lang="en-US" dirty="0" smtClean="0"/>
          </a:p>
          <a:p>
            <a:r>
              <a:rPr lang="en-US" dirty="0"/>
              <a:t>Company 3</a:t>
            </a:r>
            <a:endParaRPr lang="en-US" dirty="0" smtClean="0"/>
          </a:p>
          <a:p>
            <a:r>
              <a:rPr lang="en-US" dirty="0"/>
              <a:t>Company 4</a:t>
            </a:r>
            <a:endParaRPr lang="en-US" dirty="0" smtClean="0"/>
          </a:p>
          <a:p>
            <a:r>
              <a:rPr lang="en-US" dirty="0"/>
              <a:t>Company 5</a:t>
            </a:r>
            <a:endParaRPr lang="en-US" dirty="0" smtClean="0"/>
          </a:p>
          <a:p>
            <a:r>
              <a:rPr lang="en-US" dirty="0"/>
              <a:t>Company 6</a:t>
            </a:r>
            <a:endParaRPr lang="en-US" dirty="0" smtClean="0"/>
          </a:p>
          <a:p>
            <a:r>
              <a:rPr lang="en-US" dirty="0"/>
              <a:t>Company 7</a:t>
            </a:r>
            <a:endParaRPr lang="en-US" dirty="0" smtClean="0"/>
          </a:p>
          <a:p>
            <a:r>
              <a:rPr lang="en-US" dirty="0"/>
              <a:t>Company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Benefiting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Company 1</a:t>
            </a:r>
          </a:p>
          <a:p>
            <a:r>
              <a:rPr lang="en-US" dirty="0"/>
              <a:t>Company 2</a:t>
            </a:r>
          </a:p>
          <a:p>
            <a:r>
              <a:rPr lang="en-US" dirty="0"/>
              <a:t>Company 3</a:t>
            </a:r>
          </a:p>
          <a:p>
            <a:r>
              <a:rPr lang="en-US" dirty="0"/>
              <a:t>Company 4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9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.pptx" id="{81EE452A-A22E-4B93-958F-043EC535415E}" vid="{4A38183C-8936-4D22-B60B-E9BE69998D53}"/>
    </a:ext>
  </a:extLst>
</a:theme>
</file>

<file path=ppt/theme/theme2.xml><?xml version="1.0" encoding="utf-8"?>
<a:theme xmlns:a="http://schemas.openxmlformats.org/drawingml/2006/main" name="Office Theme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y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142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Tahoma</vt:lpstr>
      <vt:lpstr>Student Flyer 8.5 x 11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</cp:revision>
  <dcterms:created xsi:type="dcterms:W3CDTF">2014-05-09T20:56:16Z</dcterms:created>
  <dcterms:modified xsi:type="dcterms:W3CDTF">2014-05-16T00:40:51Z</dcterms:modified>
</cp:coreProperties>
</file>