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7" r:id="rId5"/>
    <p:sldId id="258" r:id="rId6"/>
    <p:sldId id="268" r:id="rId7"/>
    <p:sldId id="259" r:id="rId8"/>
    <p:sldId id="262" r:id="rId9"/>
    <p:sldId id="260" r:id="rId10"/>
    <p:sldId id="263" r:id="rId11"/>
    <p:sldId id="264" r:id="rId12"/>
    <p:sldId id="265" r:id="rId13"/>
    <p:sldId id="266" r:id="rId14"/>
    <p:sldId id="26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0" d="100"/>
          <a:sy n="80" d="100"/>
        </p:scale>
        <p:origin x="4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357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888359792"/>
        <c:axId val="888362928"/>
      </c:barChart>
      <c:catAx>
        <c:axId val="888359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88362928"/>
        <c:crosses val="autoZero"/>
        <c:auto val="1"/>
        <c:lblAlgn val="ctr"/>
        <c:lblOffset val="100"/>
        <c:noMultiLvlLbl val="0"/>
      </c:catAx>
      <c:valAx>
        <c:axId val="88836292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8883597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490C9-C0A6-4580-B28F-1F17D2A0FF39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C4A1030-A48B-4C83-B81C-0BC970B9E2BF}">
      <dgm:prSet phldrT="[Text]"/>
      <dgm:spPr/>
      <dgm:t>
        <a:bodyPr/>
        <a:lstStyle/>
        <a:p>
          <a:r>
            <a:rPr lang="en-US" dirty="0" smtClean="0"/>
            <a:t>Group A</a:t>
          </a:r>
          <a:endParaRPr lang="en-US" dirty="0"/>
        </a:p>
      </dgm:t>
    </dgm:pt>
    <dgm:pt modelId="{48D4599C-3C6A-48B9-8E88-08A1E67E3B3D}" type="parTrans" cxnId="{E7157EBF-9306-4403-9EEF-CD2D26633352}">
      <dgm:prSet/>
      <dgm:spPr/>
      <dgm:t>
        <a:bodyPr/>
        <a:lstStyle/>
        <a:p>
          <a:endParaRPr lang="en-US"/>
        </a:p>
      </dgm:t>
    </dgm:pt>
    <dgm:pt modelId="{F6B0F33F-1CAD-4067-984A-DC70D62BC86B}" type="sibTrans" cxnId="{E7157EBF-9306-4403-9EEF-CD2D26633352}">
      <dgm:prSet/>
      <dgm:spPr/>
      <dgm:t>
        <a:bodyPr/>
        <a:lstStyle/>
        <a:p>
          <a:endParaRPr lang="en-US"/>
        </a:p>
      </dgm:t>
    </dgm:pt>
    <dgm:pt modelId="{64587F4B-6566-436D-8C9C-0A51CC118C97}">
      <dgm:prSet phldrT="[Text]"/>
      <dgm:spPr/>
      <dgm:t>
        <a:bodyPr/>
        <a:lstStyle/>
        <a:p>
          <a:r>
            <a:rPr lang="en-US" dirty="0" smtClean="0"/>
            <a:t>Task 1</a:t>
          </a:r>
          <a:endParaRPr lang="en-US" dirty="0"/>
        </a:p>
      </dgm:t>
    </dgm:pt>
    <dgm:pt modelId="{A6D20812-8DCA-493E-8727-9EFD38243E10}" type="parTrans" cxnId="{191F923E-B6FC-4E3F-99BD-FF65316CE756}">
      <dgm:prSet/>
      <dgm:spPr/>
      <dgm:t>
        <a:bodyPr/>
        <a:lstStyle/>
        <a:p>
          <a:endParaRPr lang="en-US"/>
        </a:p>
      </dgm:t>
    </dgm:pt>
    <dgm:pt modelId="{58061EA4-EA68-4BF4-A2BA-07F1A8089B73}" type="sibTrans" cxnId="{191F923E-B6FC-4E3F-99BD-FF65316CE756}">
      <dgm:prSet/>
      <dgm:spPr/>
      <dgm:t>
        <a:bodyPr/>
        <a:lstStyle/>
        <a:p>
          <a:endParaRPr lang="en-US"/>
        </a:p>
      </dgm:t>
    </dgm:pt>
    <dgm:pt modelId="{04ADE0BE-F926-43D2-8512-C23F63195A7A}">
      <dgm:prSet phldrT="[Text]"/>
      <dgm:spPr/>
      <dgm:t>
        <a:bodyPr/>
        <a:lstStyle/>
        <a:p>
          <a:r>
            <a:rPr lang="en-US" dirty="0" smtClean="0"/>
            <a:t>Task 2</a:t>
          </a:r>
          <a:endParaRPr lang="en-US" dirty="0"/>
        </a:p>
      </dgm:t>
    </dgm:pt>
    <dgm:pt modelId="{911CD899-8E34-48AE-A54F-ABD50AC60EE1}" type="parTrans" cxnId="{1DFFECCA-8B55-4E49-BA9F-168545A36717}">
      <dgm:prSet/>
      <dgm:spPr/>
      <dgm:t>
        <a:bodyPr/>
        <a:lstStyle/>
        <a:p>
          <a:endParaRPr lang="en-US"/>
        </a:p>
      </dgm:t>
    </dgm:pt>
    <dgm:pt modelId="{6D0AA8D6-2E8F-436A-BDDA-9964503ED64D}" type="sibTrans" cxnId="{1DFFECCA-8B55-4E49-BA9F-168545A36717}">
      <dgm:prSet/>
      <dgm:spPr/>
      <dgm:t>
        <a:bodyPr/>
        <a:lstStyle/>
        <a:p>
          <a:endParaRPr lang="en-US"/>
        </a:p>
      </dgm:t>
    </dgm:pt>
    <dgm:pt modelId="{6C69976E-B567-4513-8A1F-C7DFD2903D1A}">
      <dgm:prSet phldrT="[Text]"/>
      <dgm:spPr/>
      <dgm:t>
        <a:bodyPr/>
        <a:lstStyle/>
        <a:p>
          <a:r>
            <a:rPr lang="en-US" dirty="0" smtClean="0"/>
            <a:t>Task 3</a:t>
          </a:r>
          <a:endParaRPr lang="en-US" dirty="0"/>
        </a:p>
      </dgm:t>
    </dgm:pt>
    <dgm:pt modelId="{533B3AEB-B2ED-4C9F-AEFC-F7DA019BB2AD}" type="parTrans" cxnId="{F242A3D3-D41D-4091-8102-6BB418D22D3C}">
      <dgm:prSet/>
      <dgm:spPr/>
      <dgm:t>
        <a:bodyPr/>
        <a:lstStyle/>
        <a:p>
          <a:endParaRPr lang="en-US"/>
        </a:p>
      </dgm:t>
    </dgm:pt>
    <dgm:pt modelId="{76818783-8D39-4783-979F-42E244713F7E}" type="sibTrans" cxnId="{F242A3D3-D41D-4091-8102-6BB418D22D3C}">
      <dgm:prSet/>
      <dgm:spPr/>
      <dgm:t>
        <a:bodyPr/>
        <a:lstStyle/>
        <a:p>
          <a:endParaRPr lang="en-US"/>
        </a:p>
      </dgm:t>
    </dgm:pt>
    <dgm:pt modelId="{91FEE843-D164-4616-BEF7-1018F81DEFBE}">
      <dgm:prSet phldrT="[Text]"/>
      <dgm:spPr/>
      <dgm:t>
        <a:bodyPr/>
        <a:lstStyle/>
        <a:p>
          <a:r>
            <a:rPr lang="en-US" dirty="0" smtClean="0"/>
            <a:t>Task 4</a:t>
          </a:r>
          <a:endParaRPr lang="en-US" dirty="0"/>
        </a:p>
      </dgm:t>
    </dgm:pt>
    <dgm:pt modelId="{7778AF64-68F8-474A-A3FA-6678D5E113BC}" type="parTrans" cxnId="{A8026003-F050-40AF-8B65-6D8C38F91F41}">
      <dgm:prSet/>
      <dgm:spPr/>
      <dgm:t>
        <a:bodyPr/>
        <a:lstStyle/>
        <a:p>
          <a:endParaRPr lang="en-US"/>
        </a:p>
      </dgm:t>
    </dgm:pt>
    <dgm:pt modelId="{8BA0F603-F952-43C1-8A6D-4CD71F1E52C7}" type="sibTrans" cxnId="{A8026003-F050-40AF-8B65-6D8C38F91F41}">
      <dgm:prSet/>
      <dgm:spPr/>
      <dgm:t>
        <a:bodyPr/>
        <a:lstStyle/>
        <a:p>
          <a:endParaRPr lang="en-US"/>
        </a:p>
      </dgm:t>
    </dgm:pt>
    <dgm:pt modelId="{DFAFB718-1B58-40D9-97CB-D010B8721043}" type="pres">
      <dgm:prSet presAssocID="{B64490C9-C0A6-4580-B28F-1F17D2A0FF39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7530DE-6D37-47CB-950B-507CA1604D34}" type="pres">
      <dgm:prSet presAssocID="{5C4A1030-A48B-4C83-B81C-0BC970B9E2BF}" presName="centerShape" presStyleLbl="node0" presStyleIdx="0" presStyleCnt="1"/>
      <dgm:spPr/>
      <dgm:t>
        <a:bodyPr/>
        <a:lstStyle/>
        <a:p>
          <a:endParaRPr lang="en-US"/>
        </a:p>
      </dgm:t>
    </dgm:pt>
    <dgm:pt modelId="{1CC006E5-873E-4B92-9011-5EA8882F0EDD}" type="pres">
      <dgm:prSet presAssocID="{A6D20812-8DCA-493E-8727-9EFD38243E10}" presName="parTrans" presStyleLbl="sibTrans2D1" presStyleIdx="0" presStyleCnt="4"/>
      <dgm:spPr/>
      <dgm:t>
        <a:bodyPr/>
        <a:lstStyle/>
        <a:p>
          <a:endParaRPr lang="en-US"/>
        </a:p>
      </dgm:t>
    </dgm:pt>
    <dgm:pt modelId="{D1F8559E-E473-47D8-9CF3-B4673EB1918B}" type="pres">
      <dgm:prSet presAssocID="{A6D20812-8DCA-493E-8727-9EFD38243E10}" presName="connectorText" presStyleLbl="sibTrans2D1" presStyleIdx="0" presStyleCnt="4"/>
      <dgm:spPr/>
      <dgm:t>
        <a:bodyPr/>
        <a:lstStyle/>
        <a:p>
          <a:endParaRPr lang="en-US"/>
        </a:p>
      </dgm:t>
    </dgm:pt>
    <dgm:pt modelId="{A04E30A8-2B79-48FE-B27C-FB19D2202126}" type="pres">
      <dgm:prSet presAssocID="{64587F4B-6566-436D-8C9C-0A51CC118C97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3A91BA-1635-4884-AE7E-E63D5731B1EA}" type="pres">
      <dgm:prSet presAssocID="{911CD899-8E34-48AE-A54F-ABD50AC60EE1}" presName="parTrans" presStyleLbl="sibTrans2D1" presStyleIdx="1" presStyleCnt="4"/>
      <dgm:spPr/>
      <dgm:t>
        <a:bodyPr/>
        <a:lstStyle/>
        <a:p>
          <a:endParaRPr lang="en-US"/>
        </a:p>
      </dgm:t>
    </dgm:pt>
    <dgm:pt modelId="{DD859C18-CA99-4452-95C7-ACCBEB9314C6}" type="pres">
      <dgm:prSet presAssocID="{911CD899-8E34-48AE-A54F-ABD50AC60EE1}" presName="connectorText" presStyleLbl="sibTrans2D1" presStyleIdx="1" presStyleCnt="4"/>
      <dgm:spPr/>
      <dgm:t>
        <a:bodyPr/>
        <a:lstStyle/>
        <a:p>
          <a:endParaRPr lang="en-US"/>
        </a:p>
      </dgm:t>
    </dgm:pt>
    <dgm:pt modelId="{43E90097-9E01-400D-9E87-712F231351EF}" type="pres">
      <dgm:prSet presAssocID="{04ADE0BE-F926-43D2-8512-C23F63195A7A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437A1-C097-4114-A5A4-7E3EC2B0EA9B}" type="pres">
      <dgm:prSet presAssocID="{533B3AEB-B2ED-4C9F-AEFC-F7DA019BB2AD}" presName="parTrans" presStyleLbl="sibTrans2D1" presStyleIdx="2" presStyleCnt="4"/>
      <dgm:spPr/>
      <dgm:t>
        <a:bodyPr/>
        <a:lstStyle/>
        <a:p>
          <a:endParaRPr lang="en-US"/>
        </a:p>
      </dgm:t>
    </dgm:pt>
    <dgm:pt modelId="{B8FD3C85-D2FF-412D-BE65-B102BD480C7B}" type="pres">
      <dgm:prSet presAssocID="{533B3AEB-B2ED-4C9F-AEFC-F7DA019BB2AD}" presName="connectorText" presStyleLbl="sibTrans2D1" presStyleIdx="2" presStyleCnt="4"/>
      <dgm:spPr/>
      <dgm:t>
        <a:bodyPr/>
        <a:lstStyle/>
        <a:p>
          <a:endParaRPr lang="en-US"/>
        </a:p>
      </dgm:t>
    </dgm:pt>
    <dgm:pt modelId="{668D5F06-5B46-4613-AF9B-1009C2979E52}" type="pres">
      <dgm:prSet presAssocID="{6C69976E-B567-4513-8A1F-C7DFD2903D1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52BF80-1670-4C3D-AFFE-7E03EDFF9FD9}" type="pres">
      <dgm:prSet presAssocID="{7778AF64-68F8-474A-A3FA-6678D5E113BC}" presName="parTrans" presStyleLbl="sibTrans2D1" presStyleIdx="3" presStyleCnt="4"/>
      <dgm:spPr/>
      <dgm:t>
        <a:bodyPr/>
        <a:lstStyle/>
        <a:p>
          <a:endParaRPr lang="en-US"/>
        </a:p>
      </dgm:t>
    </dgm:pt>
    <dgm:pt modelId="{CBDC7BAE-94D3-4EEF-8F8A-632E1D38E607}" type="pres">
      <dgm:prSet presAssocID="{7778AF64-68F8-474A-A3FA-6678D5E113BC}" presName="connectorText" presStyleLbl="sibTrans2D1" presStyleIdx="3" presStyleCnt="4"/>
      <dgm:spPr/>
      <dgm:t>
        <a:bodyPr/>
        <a:lstStyle/>
        <a:p>
          <a:endParaRPr lang="en-US"/>
        </a:p>
      </dgm:t>
    </dgm:pt>
    <dgm:pt modelId="{F0D9FAB1-343F-4421-8644-4A81F229C2A1}" type="pres">
      <dgm:prSet presAssocID="{91FEE843-D164-4616-BEF7-1018F81DEFBE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A26A830-7CC1-421E-AC6D-9D219F9CCC35}" type="presOf" srcId="{533B3AEB-B2ED-4C9F-AEFC-F7DA019BB2AD}" destId="{62E437A1-C097-4114-A5A4-7E3EC2B0EA9B}" srcOrd="0" destOrd="0" presId="urn:microsoft.com/office/officeart/2005/8/layout/radial5"/>
    <dgm:cxn modelId="{1DFFECCA-8B55-4E49-BA9F-168545A36717}" srcId="{5C4A1030-A48B-4C83-B81C-0BC970B9E2BF}" destId="{04ADE0BE-F926-43D2-8512-C23F63195A7A}" srcOrd="1" destOrd="0" parTransId="{911CD899-8E34-48AE-A54F-ABD50AC60EE1}" sibTransId="{6D0AA8D6-2E8F-436A-BDDA-9964503ED64D}"/>
    <dgm:cxn modelId="{A231F604-2C60-4D0E-AA17-B16E35925F71}" type="presOf" srcId="{533B3AEB-B2ED-4C9F-AEFC-F7DA019BB2AD}" destId="{B8FD3C85-D2FF-412D-BE65-B102BD480C7B}" srcOrd="1" destOrd="0" presId="urn:microsoft.com/office/officeart/2005/8/layout/radial5"/>
    <dgm:cxn modelId="{DEE627FD-EFAD-4A4F-AA96-A52E6148BD00}" type="presOf" srcId="{04ADE0BE-F926-43D2-8512-C23F63195A7A}" destId="{43E90097-9E01-400D-9E87-712F231351EF}" srcOrd="0" destOrd="0" presId="urn:microsoft.com/office/officeart/2005/8/layout/radial5"/>
    <dgm:cxn modelId="{57B08E73-0278-4293-8AD4-72B8AAC2105B}" type="presOf" srcId="{A6D20812-8DCA-493E-8727-9EFD38243E10}" destId="{1CC006E5-873E-4B92-9011-5EA8882F0EDD}" srcOrd="0" destOrd="0" presId="urn:microsoft.com/office/officeart/2005/8/layout/radial5"/>
    <dgm:cxn modelId="{13C6D563-7843-4021-B731-477FCE30A242}" type="presOf" srcId="{6C69976E-B567-4513-8A1F-C7DFD2903D1A}" destId="{668D5F06-5B46-4613-AF9B-1009C2979E52}" srcOrd="0" destOrd="0" presId="urn:microsoft.com/office/officeart/2005/8/layout/radial5"/>
    <dgm:cxn modelId="{36FB045E-FFED-43FD-A9D2-FC91548C54D3}" type="presOf" srcId="{911CD899-8E34-48AE-A54F-ABD50AC60EE1}" destId="{393A91BA-1635-4884-AE7E-E63D5731B1EA}" srcOrd="0" destOrd="0" presId="urn:microsoft.com/office/officeart/2005/8/layout/radial5"/>
    <dgm:cxn modelId="{EDAED1AB-6862-4D95-99CD-DE69AD643183}" type="presOf" srcId="{7778AF64-68F8-474A-A3FA-6678D5E113BC}" destId="{CBDC7BAE-94D3-4EEF-8F8A-632E1D38E607}" srcOrd="1" destOrd="0" presId="urn:microsoft.com/office/officeart/2005/8/layout/radial5"/>
    <dgm:cxn modelId="{2762398A-B7B4-4CFE-8DAC-474DB77AE511}" type="presOf" srcId="{A6D20812-8DCA-493E-8727-9EFD38243E10}" destId="{D1F8559E-E473-47D8-9CF3-B4673EB1918B}" srcOrd="1" destOrd="0" presId="urn:microsoft.com/office/officeart/2005/8/layout/radial5"/>
    <dgm:cxn modelId="{F242A3D3-D41D-4091-8102-6BB418D22D3C}" srcId="{5C4A1030-A48B-4C83-B81C-0BC970B9E2BF}" destId="{6C69976E-B567-4513-8A1F-C7DFD2903D1A}" srcOrd="2" destOrd="0" parTransId="{533B3AEB-B2ED-4C9F-AEFC-F7DA019BB2AD}" sibTransId="{76818783-8D39-4783-979F-42E244713F7E}"/>
    <dgm:cxn modelId="{577FF58D-E475-4059-BF1C-171467CD2AF9}" type="presOf" srcId="{64587F4B-6566-436D-8C9C-0A51CC118C97}" destId="{A04E30A8-2B79-48FE-B27C-FB19D2202126}" srcOrd="0" destOrd="0" presId="urn:microsoft.com/office/officeart/2005/8/layout/radial5"/>
    <dgm:cxn modelId="{A8026003-F050-40AF-8B65-6D8C38F91F41}" srcId="{5C4A1030-A48B-4C83-B81C-0BC970B9E2BF}" destId="{91FEE843-D164-4616-BEF7-1018F81DEFBE}" srcOrd="3" destOrd="0" parTransId="{7778AF64-68F8-474A-A3FA-6678D5E113BC}" sibTransId="{8BA0F603-F952-43C1-8A6D-4CD71F1E52C7}"/>
    <dgm:cxn modelId="{E7157EBF-9306-4403-9EEF-CD2D26633352}" srcId="{B64490C9-C0A6-4580-B28F-1F17D2A0FF39}" destId="{5C4A1030-A48B-4C83-B81C-0BC970B9E2BF}" srcOrd="0" destOrd="0" parTransId="{48D4599C-3C6A-48B9-8E88-08A1E67E3B3D}" sibTransId="{F6B0F33F-1CAD-4067-984A-DC70D62BC86B}"/>
    <dgm:cxn modelId="{DE129DEE-AA3D-491B-B59E-6AD617EA2A13}" type="presOf" srcId="{911CD899-8E34-48AE-A54F-ABD50AC60EE1}" destId="{DD859C18-CA99-4452-95C7-ACCBEB9314C6}" srcOrd="1" destOrd="0" presId="urn:microsoft.com/office/officeart/2005/8/layout/radial5"/>
    <dgm:cxn modelId="{47BB43F0-9FFC-4BD9-B3D8-85062B3E31D3}" type="presOf" srcId="{5C4A1030-A48B-4C83-B81C-0BC970B9E2BF}" destId="{937530DE-6D37-47CB-950B-507CA1604D34}" srcOrd="0" destOrd="0" presId="urn:microsoft.com/office/officeart/2005/8/layout/radial5"/>
    <dgm:cxn modelId="{E4204FA4-756D-4FC3-BAD0-570A8CA0BB7D}" type="presOf" srcId="{7778AF64-68F8-474A-A3FA-6678D5E113BC}" destId="{3952BF80-1670-4C3D-AFFE-7E03EDFF9FD9}" srcOrd="0" destOrd="0" presId="urn:microsoft.com/office/officeart/2005/8/layout/radial5"/>
    <dgm:cxn modelId="{22C506D7-7E17-4DED-A04E-E69F526EA2FD}" type="presOf" srcId="{91FEE843-D164-4616-BEF7-1018F81DEFBE}" destId="{F0D9FAB1-343F-4421-8644-4A81F229C2A1}" srcOrd="0" destOrd="0" presId="urn:microsoft.com/office/officeart/2005/8/layout/radial5"/>
    <dgm:cxn modelId="{370BA7FA-5DDF-43FC-9F79-03D43AE6D14D}" type="presOf" srcId="{B64490C9-C0A6-4580-B28F-1F17D2A0FF39}" destId="{DFAFB718-1B58-40D9-97CB-D010B8721043}" srcOrd="0" destOrd="0" presId="urn:microsoft.com/office/officeart/2005/8/layout/radial5"/>
    <dgm:cxn modelId="{191F923E-B6FC-4E3F-99BD-FF65316CE756}" srcId="{5C4A1030-A48B-4C83-B81C-0BC970B9E2BF}" destId="{64587F4B-6566-436D-8C9C-0A51CC118C97}" srcOrd="0" destOrd="0" parTransId="{A6D20812-8DCA-493E-8727-9EFD38243E10}" sibTransId="{58061EA4-EA68-4BF4-A2BA-07F1A8089B73}"/>
    <dgm:cxn modelId="{BDD3949E-FE39-4146-88B4-38D47AEDA24A}" type="presParOf" srcId="{DFAFB718-1B58-40D9-97CB-D010B8721043}" destId="{937530DE-6D37-47CB-950B-507CA1604D34}" srcOrd="0" destOrd="0" presId="urn:microsoft.com/office/officeart/2005/8/layout/radial5"/>
    <dgm:cxn modelId="{B73755D8-F9F8-436A-A983-0486914A2B8C}" type="presParOf" srcId="{DFAFB718-1B58-40D9-97CB-D010B8721043}" destId="{1CC006E5-873E-4B92-9011-5EA8882F0EDD}" srcOrd="1" destOrd="0" presId="urn:microsoft.com/office/officeart/2005/8/layout/radial5"/>
    <dgm:cxn modelId="{EC07F63A-AF2D-47E5-966C-235344642146}" type="presParOf" srcId="{1CC006E5-873E-4B92-9011-5EA8882F0EDD}" destId="{D1F8559E-E473-47D8-9CF3-B4673EB1918B}" srcOrd="0" destOrd="0" presId="urn:microsoft.com/office/officeart/2005/8/layout/radial5"/>
    <dgm:cxn modelId="{CE180446-FE8B-477B-9E2A-01836AF23EF0}" type="presParOf" srcId="{DFAFB718-1B58-40D9-97CB-D010B8721043}" destId="{A04E30A8-2B79-48FE-B27C-FB19D2202126}" srcOrd="2" destOrd="0" presId="urn:microsoft.com/office/officeart/2005/8/layout/radial5"/>
    <dgm:cxn modelId="{5A40FCA4-2EB7-4DD0-BCBD-9F2C47818222}" type="presParOf" srcId="{DFAFB718-1B58-40D9-97CB-D010B8721043}" destId="{393A91BA-1635-4884-AE7E-E63D5731B1EA}" srcOrd="3" destOrd="0" presId="urn:microsoft.com/office/officeart/2005/8/layout/radial5"/>
    <dgm:cxn modelId="{D51BA9D9-FDC2-4C4A-85E1-1932299A0BDC}" type="presParOf" srcId="{393A91BA-1635-4884-AE7E-E63D5731B1EA}" destId="{DD859C18-CA99-4452-95C7-ACCBEB9314C6}" srcOrd="0" destOrd="0" presId="urn:microsoft.com/office/officeart/2005/8/layout/radial5"/>
    <dgm:cxn modelId="{1439B2E5-DB80-47D5-8212-BBB87A6AC8D4}" type="presParOf" srcId="{DFAFB718-1B58-40D9-97CB-D010B8721043}" destId="{43E90097-9E01-400D-9E87-712F231351EF}" srcOrd="4" destOrd="0" presId="urn:microsoft.com/office/officeart/2005/8/layout/radial5"/>
    <dgm:cxn modelId="{C12B1337-7358-4057-8168-CD61CE076FF4}" type="presParOf" srcId="{DFAFB718-1B58-40D9-97CB-D010B8721043}" destId="{62E437A1-C097-4114-A5A4-7E3EC2B0EA9B}" srcOrd="5" destOrd="0" presId="urn:microsoft.com/office/officeart/2005/8/layout/radial5"/>
    <dgm:cxn modelId="{C64B2E48-EA0F-475B-A4B0-67DAC17D8B46}" type="presParOf" srcId="{62E437A1-C097-4114-A5A4-7E3EC2B0EA9B}" destId="{B8FD3C85-D2FF-412D-BE65-B102BD480C7B}" srcOrd="0" destOrd="0" presId="urn:microsoft.com/office/officeart/2005/8/layout/radial5"/>
    <dgm:cxn modelId="{D442F940-969A-432B-8DF1-46686A500BCD}" type="presParOf" srcId="{DFAFB718-1B58-40D9-97CB-D010B8721043}" destId="{668D5F06-5B46-4613-AF9B-1009C2979E52}" srcOrd="6" destOrd="0" presId="urn:microsoft.com/office/officeart/2005/8/layout/radial5"/>
    <dgm:cxn modelId="{0FB2141C-25A0-47AC-AFAF-5ADFF4688D4B}" type="presParOf" srcId="{DFAFB718-1B58-40D9-97CB-D010B8721043}" destId="{3952BF80-1670-4C3D-AFFE-7E03EDFF9FD9}" srcOrd="7" destOrd="0" presId="urn:microsoft.com/office/officeart/2005/8/layout/radial5"/>
    <dgm:cxn modelId="{49894793-F42F-4C57-BF2A-5E49C1A4D9EE}" type="presParOf" srcId="{3952BF80-1670-4C3D-AFFE-7E03EDFF9FD9}" destId="{CBDC7BAE-94D3-4EEF-8F8A-632E1D38E607}" srcOrd="0" destOrd="0" presId="urn:microsoft.com/office/officeart/2005/8/layout/radial5"/>
    <dgm:cxn modelId="{0C1679F2-900E-48C6-9ED9-AC95BAF21292}" type="presParOf" srcId="{DFAFB718-1B58-40D9-97CB-D010B8721043}" destId="{F0D9FAB1-343F-4421-8644-4A81F229C2A1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7530DE-6D37-47CB-950B-507CA1604D34}">
      <dsp:nvSpPr>
        <dsp:cNvPr id="0" name=""/>
        <dsp:cNvSpPr/>
      </dsp:nvSpPr>
      <dsp:spPr>
        <a:xfrm>
          <a:off x="1729568" y="1560500"/>
          <a:ext cx="1112862" cy="1112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Group A</a:t>
          </a:r>
          <a:endParaRPr lang="en-US" sz="2200" kern="1200" dirty="0"/>
        </a:p>
      </dsp:txBody>
      <dsp:txXfrm>
        <a:off x="1892543" y="1723475"/>
        <a:ext cx="786912" cy="786912"/>
      </dsp:txXfrm>
    </dsp:sp>
    <dsp:sp modelId="{1CC006E5-873E-4B92-9011-5EA8882F0EDD}">
      <dsp:nvSpPr>
        <dsp:cNvPr id="0" name=""/>
        <dsp:cNvSpPr/>
      </dsp:nvSpPr>
      <dsp:spPr>
        <a:xfrm rot="16200000">
          <a:off x="2168039" y="1155423"/>
          <a:ext cx="235921" cy="37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03427" y="1266486"/>
        <a:ext cx="165145" cy="227023"/>
      </dsp:txXfrm>
    </dsp:sp>
    <dsp:sp modelId="{A04E30A8-2B79-48FE-B27C-FB19D2202126}">
      <dsp:nvSpPr>
        <dsp:cNvPr id="0" name=""/>
        <dsp:cNvSpPr/>
      </dsp:nvSpPr>
      <dsp:spPr>
        <a:xfrm>
          <a:off x="1729568" y="2503"/>
          <a:ext cx="1112862" cy="1112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Task 1</a:t>
          </a:r>
          <a:endParaRPr lang="en-US" sz="2200" kern="1200" dirty="0"/>
        </a:p>
      </dsp:txBody>
      <dsp:txXfrm>
        <a:off x="1892543" y="165478"/>
        <a:ext cx="786912" cy="786912"/>
      </dsp:txXfrm>
    </dsp:sp>
    <dsp:sp modelId="{393A91BA-1635-4884-AE7E-E63D5731B1EA}">
      <dsp:nvSpPr>
        <dsp:cNvPr id="0" name=""/>
        <dsp:cNvSpPr/>
      </dsp:nvSpPr>
      <dsp:spPr>
        <a:xfrm>
          <a:off x="2940360" y="1927744"/>
          <a:ext cx="235921" cy="37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940360" y="2003419"/>
        <a:ext cx="165145" cy="227023"/>
      </dsp:txXfrm>
    </dsp:sp>
    <dsp:sp modelId="{43E90097-9E01-400D-9E87-712F231351EF}">
      <dsp:nvSpPr>
        <dsp:cNvPr id="0" name=""/>
        <dsp:cNvSpPr/>
      </dsp:nvSpPr>
      <dsp:spPr>
        <a:xfrm>
          <a:off x="3287565" y="1560500"/>
          <a:ext cx="1112862" cy="1112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Task 2</a:t>
          </a:r>
          <a:endParaRPr lang="en-US" sz="2200" kern="1200" dirty="0"/>
        </a:p>
      </dsp:txBody>
      <dsp:txXfrm>
        <a:off x="3450540" y="1723475"/>
        <a:ext cx="786912" cy="786912"/>
      </dsp:txXfrm>
    </dsp:sp>
    <dsp:sp modelId="{62E437A1-C097-4114-A5A4-7E3EC2B0EA9B}">
      <dsp:nvSpPr>
        <dsp:cNvPr id="0" name=""/>
        <dsp:cNvSpPr/>
      </dsp:nvSpPr>
      <dsp:spPr>
        <a:xfrm rot="5400000">
          <a:off x="2168039" y="2700066"/>
          <a:ext cx="235921" cy="37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03427" y="2740353"/>
        <a:ext cx="165145" cy="227023"/>
      </dsp:txXfrm>
    </dsp:sp>
    <dsp:sp modelId="{668D5F06-5B46-4613-AF9B-1009C2979E52}">
      <dsp:nvSpPr>
        <dsp:cNvPr id="0" name=""/>
        <dsp:cNvSpPr/>
      </dsp:nvSpPr>
      <dsp:spPr>
        <a:xfrm>
          <a:off x="1729568" y="3118497"/>
          <a:ext cx="1112862" cy="1112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Task 3</a:t>
          </a:r>
          <a:endParaRPr lang="en-US" sz="2200" kern="1200" dirty="0"/>
        </a:p>
      </dsp:txBody>
      <dsp:txXfrm>
        <a:off x="1892543" y="3281472"/>
        <a:ext cx="786912" cy="786912"/>
      </dsp:txXfrm>
    </dsp:sp>
    <dsp:sp modelId="{3952BF80-1670-4C3D-AFFE-7E03EDFF9FD9}">
      <dsp:nvSpPr>
        <dsp:cNvPr id="0" name=""/>
        <dsp:cNvSpPr/>
      </dsp:nvSpPr>
      <dsp:spPr>
        <a:xfrm rot="10800000">
          <a:off x="1395717" y="1927744"/>
          <a:ext cx="235921" cy="37837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 rot="10800000">
        <a:off x="1466493" y="2003419"/>
        <a:ext cx="165145" cy="227023"/>
      </dsp:txXfrm>
    </dsp:sp>
    <dsp:sp modelId="{F0D9FAB1-343F-4421-8644-4A81F229C2A1}">
      <dsp:nvSpPr>
        <dsp:cNvPr id="0" name=""/>
        <dsp:cNvSpPr/>
      </dsp:nvSpPr>
      <dsp:spPr>
        <a:xfrm>
          <a:off x="171572" y="1560500"/>
          <a:ext cx="1112862" cy="1112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/>
            <a:t>Task 4</a:t>
          </a:r>
          <a:endParaRPr lang="en-US" sz="2200" kern="1200" dirty="0"/>
        </a:p>
      </dsp:txBody>
      <dsp:txXfrm>
        <a:off x="334547" y="1723475"/>
        <a:ext cx="786912" cy="7869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F33-2322-4D47-92C5-BDF079D4C26E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6DDCE3-E483-44ED-BB43-1D9176DEA8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83794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DF679E-2551-43AB-90F8-85E320B440F5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CA5D5-EFA7-4175-BF21-8F743A57C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9997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6600">
                <a:solidFill>
                  <a:schemeClr val="bg1"/>
                </a:solidFill>
                <a:effectLst>
                  <a:outerShdw blurRad="63500" algn="ctr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213380"/>
            <a:ext cx="8229600" cy="1208314"/>
          </a:xfrm>
        </p:spPr>
        <p:txBody>
          <a:bodyPr>
            <a:normAutofit/>
          </a:bodyPr>
          <a:lstStyle>
            <a:lvl1pPr marL="0" indent="0" algn="ctr">
              <a:spcBef>
                <a:spcPts val="1200"/>
              </a:spcBef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336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878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9666415" y="365125"/>
            <a:ext cx="1234440" cy="5811838"/>
          </a:xfrm>
        </p:spPr>
        <p:txBody>
          <a:bodyPr vert="eaVert"/>
          <a:lstStyle>
            <a:lvl1pPr>
              <a:defRPr/>
            </a:lvl1pPr>
          </a:lstStyle>
          <a:p>
            <a:r>
              <a:rPr lang="en-US" dirty="0" smtClean="0"/>
              <a:t>Click to edit </a:t>
            </a:r>
            <a:br>
              <a:rPr lang="en-US" dirty="0" smtClean="0"/>
            </a:br>
            <a:r>
              <a:rPr lang="en-US" dirty="0" smtClean="0"/>
              <a:t>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9" y="365125"/>
            <a:ext cx="799147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06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243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" y="6492332"/>
            <a:ext cx="12188952" cy="36566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764094"/>
            <a:ext cx="8229600" cy="2309327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1200" y="4213380"/>
            <a:ext cx="8229600" cy="1208314"/>
          </a:xfrm>
        </p:spPr>
        <p:txBody>
          <a:bodyPr/>
          <a:lstStyle>
            <a:lvl1pPr marL="0" indent="0" algn="ctr">
              <a:spcBef>
                <a:spcPts val="120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09182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43100"/>
            <a:ext cx="4572000" cy="42338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471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84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84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776066"/>
            <a:ext cx="4572000" cy="72228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65919"/>
            <a:ext cx="4572000" cy="360628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005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42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6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1200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685800"/>
            <a:ext cx="640080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3943441"/>
            <a:ext cx="4114800" cy="18288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A7D7-D560-4C43-B6F2-A7996CE5C9B9}" type="datetimeFigureOut">
              <a:rPr lang="en-US" smtClean="0"/>
              <a:t>8/24/2013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41E28F-C526-4978-8D63-D21257ECD5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984248"/>
            <a:ext cx="4114800" cy="18288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797419" y="457200"/>
            <a:ext cx="5943600" cy="59436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3941064"/>
            <a:ext cx="4114800" cy="1828800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621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365125"/>
            <a:ext cx="9601200" cy="123507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43100"/>
            <a:ext cx="96012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01741" y="6397368"/>
            <a:ext cx="1147665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A732A7D7-D560-4C43-B6F2-A7996CE5C9B9}" type="datetimeFigureOut">
              <a:rPr lang="en-US" smtClean="0"/>
              <a:pPr/>
              <a:t>8/24/2013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0" y="6397368"/>
            <a:ext cx="4800600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97142" y="6397368"/>
            <a:ext cx="1099457" cy="233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fld id="{8E41E28F-C526-4978-8D63-D21257ECD59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4194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Title Layout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69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99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Add your first bullet point here</a:t>
            </a:r>
          </a:p>
          <a:p>
            <a:r>
              <a:rPr lang="en-US" smtClean="0"/>
              <a:t>Add your second bullet point here</a:t>
            </a:r>
          </a:p>
          <a:p>
            <a:r>
              <a:rPr lang="en-US" smtClean="0"/>
              <a:t>Add your third bullet point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28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Picture with Caption Layout</a:t>
            </a:r>
            <a:endParaRPr lang="en-US" dirty="0"/>
          </a:p>
        </p:txBody>
      </p:sp>
      <p:pic>
        <p:nvPicPr>
          <p:cNvPr id="5" name="Picture Placeholder 4" descr="Thread, buttons and scissors" title="Sample picture"/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mtClean="0"/>
              <a:t>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922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 and Content Layout with Chart</a:t>
            </a:r>
            <a:endParaRPr lang="en-US" dirty="0"/>
          </a:p>
        </p:txBody>
      </p:sp>
      <p:graphicFrame>
        <p:nvGraphicFramePr>
          <p:cNvPr id="6" name="Content Placeholder 5" descr="Clustered Column Chart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8008965"/>
              </p:ext>
            </p:extLst>
          </p:nvPr>
        </p:nvGraphicFramePr>
        <p:xfrm>
          <a:off x="1295400" y="1943100"/>
          <a:ext cx="9601200" cy="4229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401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SmartArt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 smtClean="0"/>
          </a:p>
        </p:txBody>
      </p:sp>
      <p:graphicFrame>
        <p:nvGraphicFramePr>
          <p:cNvPr id="5" name="Content Placeholder 4" descr="Diverging Radial" title="SmartArt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272528725"/>
              </p:ext>
            </p:extLst>
          </p:nvPr>
        </p:nvGraphicFramePr>
        <p:xfrm>
          <a:off x="6324600" y="1943100"/>
          <a:ext cx="4572000" cy="42338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26923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Content Layout with Table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mtClean="0"/>
              <a:t>First bullet point here</a:t>
            </a:r>
          </a:p>
          <a:p>
            <a:r>
              <a:rPr lang="en-US" smtClean="0"/>
              <a:t>Second bullet point here</a:t>
            </a:r>
          </a:p>
          <a:p>
            <a:r>
              <a:rPr lang="en-US" smtClean="0"/>
              <a:t>Third bullet point here</a:t>
            </a:r>
            <a:endParaRPr lang="en-US" dirty="0"/>
          </a:p>
        </p:txBody>
      </p:sp>
      <p:graphicFrame>
        <p:nvGraphicFramePr>
          <p:cNvPr id="5" name="Content Placeholder 4" descr="Sample table with 3 columns, 4 rows" title="Table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9635420"/>
              </p:ext>
            </p:extLst>
          </p:nvPr>
        </p:nvGraphicFramePr>
        <p:xfrm>
          <a:off x="6324600" y="1943100"/>
          <a:ext cx="4572000" cy="24281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</a:tblGrid>
              <a:tr h="60704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Group 2</a:t>
                      </a:r>
                      <a:endParaRPr lang="en-US" dirty="0"/>
                    </a:p>
                  </a:txBody>
                  <a:tcPr anchor="ctr"/>
                </a:tc>
              </a:tr>
              <a:tr h="6070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95</a:t>
                      </a:r>
                      <a:endParaRPr lang="en-US" dirty="0"/>
                    </a:p>
                  </a:txBody>
                  <a:tcPr anchor="ctr"/>
                </a:tc>
              </a:tr>
              <a:tr h="6070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88</a:t>
                      </a:r>
                      <a:endParaRPr lang="en-US" dirty="0"/>
                    </a:p>
                  </a:txBody>
                  <a:tcPr anchor="ctr"/>
                </a:tc>
              </a:tr>
              <a:tr h="60704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Class 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90</a:t>
                      </a:r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6601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436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29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845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NKFLORALBROCADE_16X9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Times New Roma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inkFloralBrocade">
      <a:dk1>
        <a:srgbClr val="323232"/>
      </a:dk1>
      <a:lt1>
        <a:sysClr val="window" lastClr="FFFFFF"/>
      </a:lt1>
      <a:dk2>
        <a:srgbClr val="000000"/>
      </a:dk2>
      <a:lt2>
        <a:srgbClr val="E8E3E7"/>
      </a:lt2>
      <a:accent1>
        <a:srgbClr val="852367"/>
      </a:accent1>
      <a:accent2>
        <a:srgbClr val="079097"/>
      </a:accent2>
      <a:accent3>
        <a:srgbClr val="D54658"/>
      </a:accent3>
      <a:accent4>
        <a:srgbClr val="EA8B4A"/>
      </a:accent4>
      <a:accent5>
        <a:srgbClr val="E3BB49"/>
      </a:accent5>
      <a:accent6>
        <a:srgbClr val="79AD5F"/>
      </a:accent6>
      <a:hlink>
        <a:srgbClr val="079097"/>
      </a:hlink>
      <a:folHlink>
        <a:srgbClr val="808080"/>
      </a:folHlink>
    </a:clrScheme>
    <a:fontScheme name="PinkFloralBrocad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1D5F340F01F94FA2FD29A5E6DC872E" ma:contentTypeVersion="0" ma:contentTypeDescription="Create a new document." ma:contentTypeScope="" ma:versionID="141aba3b8f8cb7f331be6546df69db5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8e4ef66d87525153bd8907774ed28f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B271D7B-06B6-45CF-9D47-0DF74720A168}"/>
</file>

<file path=customXml/itemProps2.xml><?xml version="1.0" encoding="utf-8"?>
<ds:datastoreItem xmlns:ds="http://schemas.openxmlformats.org/officeDocument/2006/customXml" ds:itemID="{620B852A-606C-4A0C-B5E3-CC88271E7E26}"/>
</file>

<file path=customXml/itemProps3.xml><?xml version="1.0" encoding="utf-8"?>
<ds:datastoreItem xmlns:ds="http://schemas.openxmlformats.org/officeDocument/2006/customXml" ds:itemID="{DEC74BB7-7B75-40C3-A530-30830F9EBE12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98</Words>
  <Application>Microsoft Office PowerPoint</Application>
  <PresentationFormat>Widescreen</PresentationFormat>
  <Paragraphs>33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Times New Roman</vt:lpstr>
      <vt:lpstr>PINKFLORALBROCADE_16X9</vt:lpstr>
      <vt:lpstr>Title Layout</vt:lpstr>
      <vt:lpstr>Title and Content Layout with List</vt:lpstr>
      <vt:lpstr>Picture with Caption Layout</vt:lpstr>
      <vt:lpstr>Title and Content Layout with Chart</vt:lpstr>
      <vt:lpstr>Two Content Layout with SmartArt</vt:lpstr>
      <vt:lpstr>Two Content Layout with Table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2012-08-28T15:55:17Z</dcterms:created>
  <dcterms:modified xsi:type="dcterms:W3CDTF">2013-08-24T20:11:56Z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0x0101007C1D5F340F01F94FA2FD29A5E6DC872E</vt:lpwstr>
  </property>
  <property fmtid="{D5CDD505-2E9C-101B-9397-08002B2CF9AE}" pid="3" name="InternalTags">
    <vt:lpwstr/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