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60" r:id="rId7"/>
    <p:sldId id="261" r:id="rId8"/>
    <p:sldId id="262" r:id="rId9"/>
    <p:sldId id="267" r:id="rId10"/>
    <p:sldId id="268" r:id="rId11"/>
    <p:sldId id="269" r:id="rId12"/>
    <p:sldId id="263" r:id="rId13"/>
    <p:sldId id="264" r:id="rId14"/>
    <p:sldId id="265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 smtClean="0"/>
            <a:t>Group 1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dirty="0" smtClean="0"/>
            <a:t>Group 2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 smtClean="0"/>
            <a:t>Group 3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en-US" dirty="0" smtClean="0"/>
            <a:t>Group 4</a:t>
          </a:r>
          <a:endParaRPr lang="en-US" dirty="0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/>
      <dgm:t>
        <a:bodyPr/>
        <a:lstStyle/>
        <a:p>
          <a:r>
            <a:rPr lang="en-US" dirty="0" smtClean="0"/>
            <a:t>Group 5</a:t>
          </a:r>
          <a:endParaRPr lang="en-US" dirty="0"/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/>
      <dgm:t>
        <a:bodyPr/>
        <a:lstStyle/>
        <a:p>
          <a:r>
            <a:rPr lang="en-US" dirty="0" smtClean="0"/>
            <a:t>Group 6</a:t>
          </a:r>
          <a:endParaRPr lang="en-US" dirty="0"/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Group 1</a:t>
          </a:r>
          <a:endParaRPr lang="en-US" sz="3400" kern="1200" dirty="0"/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Group 2</a:t>
          </a:r>
          <a:endParaRPr lang="en-US" sz="3400" kern="1200" dirty="0"/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Group 3</a:t>
          </a:r>
          <a:endParaRPr lang="en-US" sz="3400" kern="1200" dirty="0"/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Group 4</a:t>
          </a:r>
          <a:endParaRPr lang="en-US" sz="3400" kern="1200" dirty="0"/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Group 5</a:t>
          </a:r>
          <a:endParaRPr lang="en-US" sz="3400" kern="1200" dirty="0"/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Group 6</a:t>
          </a:r>
          <a:endParaRPr lang="en-US" sz="3400" kern="1200" dirty="0"/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3/18/2014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3/18/2014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3/18/2014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3/18/2014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3/18/2014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Layout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Title and Content Layout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4868318"/>
              </p:ext>
            </p:extLst>
          </p:nvPr>
        </p:nvGraphicFramePr>
        <p:xfrm>
          <a:off x="6172200" y="1825623"/>
          <a:ext cx="4951413" cy="213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0471"/>
                <a:gridCol w="1650471"/>
                <a:gridCol w="1650471"/>
              </a:tblGrid>
              <a:tr h="534194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Group 2</a:t>
                      </a:r>
                    </a:p>
                  </a:txBody>
                  <a:tcPr anchor="ctr"/>
                </a:tc>
              </a:tr>
              <a:tr h="534194">
                <a:tc>
                  <a:txBody>
                    <a:bodyPr/>
                    <a:lstStyle/>
                    <a:p>
                      <a:r>
                        <a:rPr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95</a:t>
                      </a:r>
                    </a:p>
                  </a:txBody>
                  <a:tcPr anchor="ctr"/>
                </a:tc>
              </a:tr>
              <a:tr h="534194">
                <a:tc>
                  <a:txBody>
                    <a:bodyPr/>
                    <a:lstStyle/>
                    <a:p>
                      <a:r>
                        <a:rPr/>
                        <a:t>Class</a:t>
                      </a:r>
                      <a:r>
                        <a:rPr baseline="0"/>
                        <a:t> 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88</a:t>
                      </a:r>
                    </a:p>
                  </a:txBody>
                  <a:tcPr anchor="ctr"/>
                </a:tc>
              </a:tr>
              <a:tr h="534194">
                <a:tc>
                  <a:txBody>
                    <a:bodyPr/>
                    <a:lstStyle/>
                    <a:p>
                      <a:r>
                        <a:rPr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</a:t>
            </a:r>
            <a:r>
              <a:rPr lang="en-US" dirty="0"/>
              <a:t>Layout with SmartArt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  <p:graphicFrame>
        <p:nvGraphicFramePr>
          <p:cNvPr id="9" name="Content Placeholder 8" descr="Basic Block List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155386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with Caption Layout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Caption</a:t>
            </a:r>
            <a:endParaRPr lang="en-US" dirty="0"/>
          </a:p>
        </p:txBody>
      </p:sp>
      <p:pic>
        <p:nvPicPr>
          <p:cNvPr id="9" name="Picture Placeholder 8" descr="Three young children in raincoats holding hands and playing outside" title="Sample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3374BC-E25E-4BAE-AD72-418F94B7FFDC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Nature Illustration 16x9</vt:lpstr>
      <vt:lpstr>Title Layout</vt:lpstr>
      <vt:lpstr>Title and Content Layout with List</vt:lpstr>
      <vt:lpstr>Two Content Layout with Table</vt:lpstr>
      <vt:lpstr>Two Content Layout with SmartArt</vt:lpstr>
      <vt:lpstr>Picture with Caption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2012-08-30T22:49:00Z</dcterms:created>
  <dcterms:modified xsi:type="dcterms:W3CDTF">2014-03-18T20:07:52Z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