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9" r:id="rId7"/>
    <p:sldId id="259" r:id="rId8"/>
    <p:sldId id="260" r:id="rId9"/>
    <p:sldId id="270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6" autoAdjust="0"/>
    <p:restoredTop sz="94706" autoAdjust="0"/>
  </p:normalViewPr>
  <p:slideViewPr>
    <p:cSldViewPr snapToGrid="0">
      <p:cViewPr varScale="1">
        <p:scale>
          <a:sx n="76" d="100"/>
          <a:sy n="76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r>
            <a:rPr lang="en-US" dirty="0"/>
            <a:t>Step 1 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r>
            <a:rPr lang="en-US" dirty="0"/>
            <a:t>Step 2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r>
            <a:rPr lang="en-US" dirty="0"/>
            <a:t>Step 3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r>
            <a:rPr lang="en-US" dirty="0"/>
            <a:t>Step 4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r>
            <a:rPr lang="en-US" dirty="0"/>
            <a:t>Step 5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  <dgm:extLst>
        <a:ext uri="{E40237B7-FDA0-4F09-8148-C483321AD2D9}">
          <dgm14:cNvPr xmlns:dgm14="http://schemas.microsoft.com/office/drawing/2010/diagram" id="0" name="" title="L shape for step 1"/>
        </a:ext>
      </dgm:extLst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  <dgm:extLst>
        <a:ext uri="{E40237B7-FDA0-4F09-8148-C483321AD2D9}">
          <dgm14:cNvPr xmlns:dgm14="http://schemas.microsoft.com/office/drawing/2010/diagram" id="0" name="" title="Shape 1"/>
        </a:ext>
      </dgm:extLst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  <dgm:extLst>
        <a:ext uri="{E40237B7-FDA0-4F09-8148-C483321AD2D9}">
          <dgm14:cNvPr xmlns:dgm14="http://schemas.microsoft.com/office/drawing/2010/diagram" id="0" name="" title="L shape for step 2"/>
        </a:ext>
      </dgm:extLst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  <dgm:extLst>
        <a:ext uri="{E40237B7-FDA0-4F09-8148-C483321AD2D9}">
          <dgm14:cNvPr xmlns:dgm14="http://schemas.microsoft.com/office/drawing/2010/diagram" id="0" name="" title="Shape 2"/>
        </a:ext>
      </dgm:extLst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  <dgm:extLst>
        <a:ext uri="{E40237B7-FDA0-4F09-8148-C483321AD2D9}">
          <dgm14:cNvPr xmlns:dgm14="http://schemas.microsoft.com/office/drawing/2010/diagram" id="0" name="" title="L shape for step 3"/>
        </a:ext>
      </dgm:extLst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  <dgm:extLst>
        <a:ext uri="{E40237B7-FDA0-4F09-8148-C483321AD2D9}">
          <dgm14:cNvPr xmlns:dgm14="http://schemas.microsoft.com/office/drawing/2010/diagram" id="0" name="" title="Shape 3"/>
        </a:ext>
      </dgm:extLst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  <dgm:extLst>
        <a:ext uri="{E40237B7-FDA0-4F09-8148-C483321AD2D9}">
          <dgm14:cNvPr xmlns:dgm14="http://schemas.microsoft.com/office/drawing/2010/diagram" id="0" name="" title="L shape for step 4"/>
        </a:ext>
      </dgm:extLst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  <dgm:extLst>
        <a:ext uri="{E40237B7-FDA0-4F09-8148-C483321AD2D9}">
          <dgm14:cNvPr xmlns:dgm14="http://schemas.microsoft.com/office/drawing/2010/diagram" id="0" name="" title="Shape 4"/>
        </a:ext>
      </dgm:extLst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  <dgm:extLst>
        <a:ext uri="{E40237B7-FDA0-4F09-8148-C483321AD2D9}">
          <dgm14:cNvPr xmlns:dgm14="http://schemas.microsoft.com/office/drawing/2010/diagram" id="0" name="" title="L shape for step 5"/>
        </a:ext>
      </dgm:extLst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Step 1 </a:t>
          </a:r>
          <a:br>
            <a:rPr lang="en-US" sz="3500" kern="1200" dirty="0"/>
          </a:br>
          <a:r>
            <a:rPr lang="en-US" sz="3500" kern="1200" dirty="0"/>
            <a:t>Title</a:t>
          </a:r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Step 2</a:t>
          </a:r>
          <a:br>
            <a:rPr lang="en-US" sz="3500" kern="1200" dirty="0"/>
          </a:br>
          <a:r>
            <a:rPr lang="en-US" sz="3500" kern="1200" dirty="0"/>
            <a:t>Title</a:t>
          </a:r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Step 3</a:t>
          </a:r>
          <a:br>
            <a:rPr lang="en-US" sz="3500" kern="1200" dirty="0"/>
          </a:br>
          <a:r>
            <a:rPr lang="en-US" sz="3500" kern="1200" dirty="0"/>
            <a:t>Title</a:t>
          </a:r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Step 4</a:t>
          </a:r>
          <a:br>
            <a:rPr lang="en-US" sz="3500" kern="1200" dirty="0"/>
          </a:br>
          <a:r>
            <a:rPr lang="en-US" sz="3500" kern="1200" dirty="0"/>
            <a:t>Title</a:t>
          </a:r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Step 5</a:t>
          </a:r>
          <a:br>
            <a:rPr lang="en-US" sz="3500" kern="1200" dirty="0"/>
          </a:br>
          <a:r>
            <a:rPr lang="en-US" sz="3500" kern="1200" dirty="0"/>
            <a:t>Title</a:t>
          </a:r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1/24/2017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1/24/2017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1/24/2017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1/24/2017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9594148"/>
              </p:ext>
            </p:extLst>
          </p:nvPr>
        </p:nvGraphicFramePr>
        <p:xfrm>
          <a:off x="7008813" y="1600200"/>
          <a:ext cx="4572000" cy="20799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979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r>
                        <a:rPr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r>
                        <a:rPr/>
                        <a:t>Class</a:t>
                      </a:r>
                      <a:r>
                        <a:rPr baseline="0"/>
                        <a:t> 2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r>
                        <a:rPr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SmartArt</a:t>
            </a:r>
          </a:p>
        </p:txBody>
      </p:sp>
      <p:graphicFrame>
        <p:nvGraphicFramePr>
          <p:cNvPr id="15" name="Content Placeholder 14" title="Step up process diagram showing an ascending series of 5 ste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087333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 Layout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5" name="Picture Placeholder 4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DBC22E-839F-4BAF-BFAA-0BA0E6FB6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3ACA78-A274-4649-895B-0A186772844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114</Words>
  <PresentationFormat>Widescreen</PresentationFormat>
  <Paragraphs>38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Euphemia</vt:lpstr>
      <vt:lpstr>Wingdings</vt:lpstr>
      <vt:lpstr>Children Happy 16x9</vt:lpstr>
      <vt:lpstr>Title Layout</vt:lpstr>
      <vt:lpstr>Title and Content Layout with List</vt:lpstr>
      <vt:lpstr>Two Content Layout with Table</vt:lpstr>
      <vt:lpstr>Title and Content Layout with SmartArt</vt:lpstr>
      <vt:lpstr>Section Header Layout</vt:lpstr>
      <vt:lpstr>Add a Slide Title - 1</vt:lpstr>
      <vt:lpstr>Add a Slide Title - 2</vt:lpstr>
      <vt:lpstr>Add a Slide Title - 3</vt:lpstr>
      <vt:lpstr>Add a Slide Title - 4</vt:lpstr>
      <vt:lpstr>PowerPoint Presentation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2013-07-31T14:58:52Z</dcterms:created>
  <dcterms:modified xsi:type="dcterms:W3CDTF">2017-01-25T04:26:00Z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