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108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41099240"/>
        <c:axId val="41100416"/>
      </c:barChart>
      <c:catAx>
        <c:axId val="41099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00416"/>
        <c:crosses val="autoZero"/>
        <c:auto val="1"/>
        <c:lblAlgn val="ctr"/>
        <c:lblOffset val="100"/>
        <c:noMultiLvlLbl val="0"/>
      </c:catAx>
      <c:valAx>
        <c:axId val="4110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99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F87E0E-FF3E-47D3-BFF3-1936BDC1B9A7}">
      <dgm:prSet phldrT="[Text]"/>
      <dgm:spPr/>
      <dgm:t>
        <a:bodyPr/>
        <a:lstStyle/>
        <a:p>
          <a:r>
            <a:rPr lang="en-US" dirty="0" smtClean="0"/>
            <a:t>Group Title</a:t>
          </a:r>
          <a:endParaRPr lang="en-US" dirty="0"/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n-US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n-US"/>
        </a:p>
      </dgm:t>
    </dgm:pt>
    <dgm:pt modelId="{2356E178-4180-471B-A95D-2442FCF758CB}">
      <dgm:prSet phldrT="[Text]"/>
      <dgm:spPr/>
      <dgm:t>
        <a:bodyPr/>
        <a:lstStyle/>
        <a:p>
          <a:r>
            <a:rPr lang="en-US" dirty="0" smtClean="0"/>
            <a:t>Group A</a:t>
          </a:r>
          <a:endParaRPr lang="en-US" dirty="0"/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en-US"/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en-US"/>
        </a:p>
      </dgm:t>
    </dgm:pt>
    <dgm:pt modelId="{D6369594-53CA-4743-BFF7-C2D904DA742C}">
      <dgm:prSet phldrT="[Text]"/>
      <dgm:spPr/>
      <dgm:t>
        <a:bodyPr/>
        <a:lstStyle/>
        <a:p>
          <a:r>
            <a:rPr lang="en-US" dirty="0" smtClean="0"/>
            <a:t>Group B</a:t>
          </a:r>
          <a:endParaRPr lang="en-US" dirty="0"/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en-US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en-US"/>
        </a:p>
      </dgm:t>
    </dgm:pt>
    <dgm:pt modelId="{B626C495-F3A7-4ADE-A0FE-4E7983E98359}">
      <dgm:prSet phldrT="[Text]"/>
      <dgm:spPr/>
      <dgm:t>
        <a:bodyPr/>
        <a:lstStyle/>
        <a:p>
          <a:r>
            <a:rPr lang="en-US" dirty="0" smtClean="0"/>
            <a:t>Group C</a:t>
          </a:r>
          <a:endParaRPr lang="en-US" dirty="0"/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n-US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n-US"/>
        </a:p>
      </dgm:t>
    </dgm:pt>
    <dgm:pt modelId="{BC2DF43D-A878-4B6A-B15F-7FFBED6EC842}">
      <dgm:prSet phldrT="[Text]"/>
      <dgm:spPr/>
      <dgm:t>
        <a:bodyPr/>
        <a:lstStyle/>
        <a:p>
          <a:r>
            <a:rPr lang="en-US" dirty="0" smtClean="0"/>
            <a:t>Group D</a:t>
          </a:r>
          <a:endParaRPr lang="en-US" dirty="0"/>
        </a:p>
      </dgm:t>
    </dgm:pt>
    <dgm:pt modelId="{17DD7635-F2DC-43BE-A312-49946A09DBA4}" type="parTrans" cxnId="{5C40F758-5264-4653-AF57-ED244AC8F3A3}">
      <dgm:prSet/>
      <dgm:spPr/>
      <dgm:t>
        <a:bodyPr/>
        <a:lstStyle/>
        <a:p>
          <a:endParaRPr lang="en-US"/>
        </a:p>
      </dgm:t>
    </dgm:pt>
    <dgm:pt modelId="{E6A990DC-0228-4E23-ABC6-C9EE879B9A00}" type="sibTrans" cxnId="{5C40F758-5264-4653-AF57-ED244AC8F3A3}">
      <dgm:prSet/>
      <dgm:spPr/>
      <dgm:t>
        <a:bodyPr/>
        <a:lstStyle/>
        <a:p>
          <a:endParaRPr lang="en-US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E7BFA9EE-B858-4016-80BA-575963560F75}" type="pres">
      <dgm:prSet presAssocID="{2356E178-4180-471B-A95D-2442FCF758CB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5F1BD-E04A-41BF-B64D-B06E6D0468D8}" type="pres">
      <dgm:prSet presAssocID="{D6369594-53CA-4743-BFF7-C2D904DA742C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6AE36-1AA5-4143-A95B-3979139E867E}" type="pres">
      <dgm:prSet presAssocID="{B626C495-F3A7-4ADE-A0FE-4E7983E98359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EE663-04E6-49D6-A3C7-F8FB5F8BE33B}" type="pres">
      <dgm:prSet presAssocID="{BC2DF43D-A878-4B6A-B15F-7FFBED6EC842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C7C97B5A-DAB0-425D-8190-7B36D881A196}" type="presOf" srcId="{2356E178-4180-471B-A95D-2442FCF758CB}" destId="{E7BFA9EE-B858-4016-80BA-575963560F75}" srcOrd="0" destOrd="0" presId="urn:microsoft.com/office/officeart/2005/8/layout/radial3"/>
    <dgm:cxn modelId="{A1085363-045E-4F47-B723-8682EAC9231F}" type="presOf" srcId="{E1F87E0E-FF3E-47D3-BFF3-1936BDC1B9A7}" destId="{D4E6F5B5-CA2C-475F-A4B6-5AB59CD1A7CA}" srcOrd="0" destOrd="0" presId="urn:microsoft.com/office/officeart/2005/8/layout/radial3"/>
    <dgm:cxn modelId="{5C40F758-5264-4653-AF57-ED244AC8F3A3}" srcId="{E1F87E0E-FF3E-47D3-BFF3-1936BDC1B9A7}" destId="{BC2DF43D-A878-4B6A-B15F-7FFBED6EC842}" srcOrd="3" destOrd="0" parTransId="{17DD7635-F2DC-43BE-A312-49946A09DBA4}" sibTransId="{E6A990DC-0228-4E23-ABC6-C9EE879B9A00}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AEE98D22-A9F2-4255-AFB6-A0ED2CB1873F}" type="presOf" srcId="{D6369594-53CA-4743-BFF7-C2D904DA742C}" destId="{3255F1BD-E04A-41BF-B64D-B06E6D0468D8}" srcOrd="0" destOrd="0" presId="urn:microsoft.com/office/officeart/2005/8/layout/radial3"/>
    <dgm:cxn modelId="{B6E83B19-5D11-44BC-AD17-99B028D996DF}" type="presOf" srcId="{B626C495-F3A7-4ADE-A0FE-4E7983E98359}" destId="{BCC6AE36-1AA5-4143-A95B-3979139E867E}" srcOrd="0" destOrd="0" presId="urn:microsoft.com/office/officeart/2005/8/layout/radial3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BAFD616A-48D4-4CE2-BE90-B473CBD27401}" type="presOf" srcId="{62584336-D0B1-4B0E-BA5C-55B2CED1D394}" destId="{175F1DAC-7B7E-4D09-8DB8-99368C0C72D4}" srcOrd="0" destOrd="0" presId="urn:microsoft.com/office/officeart/2005/8/layout/radial3"/>
    <dgm:cxn modelId="{CCE7D73C-2F15-4D9E-9FC7-CDC0102E98DD}" type="presOf" srcId="{BC2DF43D-A878-4B6A-B15F-7FFBED6EC842}" destId="{E0DEE663-04E6-49D6-A3C7-F8FB5F8BE33B}" srcOrd="0" destOrd="0" presId="urn:microsoft.com/office/officeart/2005/8/layout/radial3"/>
    <dgm:cxn modelId="{322F8310-51C0-41AC-BA86-878469AEE493}" type="presParOf" srcId="{175F1DAC-7B7E-4D09-8DB8-99368C0C72D4}" destId="{1C01A5B2-67EA-4686-B86C-CBFC598D5477}" srcOrd="0" destOrd="0" presId="urn:microsoft.com/office/officeart/2005/8/layout/radial3"/>
    <dgm:cxn modelId="{FB900D26-307F-470A-A5A9-AF75A570F909}" type="presParOf" srcId="{1C01A5B2-67EA-4686-B86C-CBFC598D5477}" destId="{D4E6F5B5-CA2C-475F-A4B6-5AB59CD1A7CA}" srcOrd="0" destOrd="0" presId="urn:microsoft.com/office/officeart/2005/8/layout/radial3"/>
    <dgm:cxn modelId="{1DC02741-8F5F-446C-82F9-5DEE6810631E}" type="presParOf" srcId="{1C01A5B2-67EA-4686-B86C-CBFC598D5477}" destId="{E7BFA9EE-B858-4016-80BA-575963560F75}" srcOrd="1" destOrd="0" presId="urn:microsoft.com/office/officeart/2005/8/layout/radial3"/>
    <dgm:cxn modelId="{E4CFE2F0-8814-4D45-A112-66C25B52A3B9}" type="presParOf" srcId="{1C01A5B2-67EA-4686-B86C-CBFC598D5477}" destId="{3255F1BD-E04A-41BF-B64D-B06E6D0468D8}" srcOrd="2" destOrd="0" presId="urn:microsoft.com/office/officeart/2005/8/layout/radial3"/>
    <dgm:cxn modelId="{D5D1BF6F-28A7-4A59-B882-B2B4B916C482}" type="presParOf" srcId="{1C01A5B2-67EA-4686-B86C-CBFC598D5477}" destId="{BCC6AE36-1AA5-4143-A95B-3979139E867E}" srcOrd="3" destOrd="0" presId="urn:microsoft.com/office/officeart/2005/8/layout/radial3"/>
    <dgm:cxn modelId="{E7218E32-519A-4638-B5DB-B4F82BB06877}" type="presParOf" srcId="{1C01A5B2-67EA-4686-B86C-CBFC598D5477}" destId="{E0DEE663-04E6-49D6-A3C7-F8FB5F8BE33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1215497" y="951179"/>
          <a:ext cx="2369604" cy="236960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Group Title</a:t>
          </a:r>
          <a:endParaRPr lang="en-US" sz="4600" kern="1200" dirty="0"/>
        </a:p>
      </dsp:txBody>
      <dsp:txXfrm>
        <a:off x="1562517" y="1298199"/>
        <a:ext cx="1675564" cy="1675564"/>
      </dsp:txXfrm>
    </dsp:sp>
    <dsp:sp modelId="{E7BFA9EE-B858-4016-80BA-575963560F75}">
      <dsp:nvSpPr>
        <dsp:cNvPr id="0" name=""/>
        <dsp:cNvSpPr/>
      </dsp:nvSpPr>
      <dsp:spPr>
        <a:xfrm>
          <a:off x="1807898" y="422"/>
          <a:ext cx="1184802" cy="118480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Group A</a:t>
          </a:r>
          <a:endParaRPr lang="en-US" sz="2300" kern="1200" dirty="0"/>
        </a:p>
      </dsp:txBody>
      <dsp:txXfrm>
        <a:off x="1981408" y="173932"/>
        <a:ext cx="837782" cy="837782"/>
      </dsp:txXfrm>
    </dsp:sp>
    <dsp:sp modelId="{3255F1BD-E04A-41BF-B64D-B06E6D0468D8}">
      <dsp:nvSpPr>
        <dsp:cNvPr id="0" name=""/>
        <dsp:cNvSpPr/>
      </dsp:nvSpPr>
      <dsp:spPr>
        <a:xfrm>
          <a:off x="3351056" y="1543580"/>
          <a:ext cx="1184802" cy="118480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Group B</a:t>
          </a:r>
          <a:endParaRPr lang="en-US" sz="2300" kern="1200" dirty="0"/>
        </a:p>
      </dsp:txBody>
      <dsp:txXfrm>
        <a:off x="3524566" y="1717090"/>
        <a:ext cx="837782" cy="837782"/>
      </dsp:txXfrm>
    </dsp:sp>
    <dsp:sp modelId="{BCC6AE36-1AA5-4143-A95B-3979139E867E}">
      <dsp:nvSpPr>
        <dsp:cNvPr id="0" name=""/>
        <dsp:cNvSpPr/>
      </dsp:nvSpPr>
      <dsp:spPr>
        <a:xfrm>
          <a:off x="1807898" y="3086737"/>
          <a:ext cx="1184802" cy="118480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Group C</a:t>
          </a:r>
          <a:endParaRPr lang="en-US" sz="2300" kern="1200" dirty="0"/>
        </a:p>
      </dsp:txBody>
      <dsp:txXfrm>
        <a:off x="1981408" y="3260247"/>
        <a:ext cx="837782" cy="837782"/>
      </dsp:txXfrm>
    </dsp:sp>
    <dsp:sp modelId="{E0DEE663-04E6-49D6-A3C7-F8FB5F8BE33B}">
      <dsp:nvSpPr>
        <dsp:cNvPr id="0" name=""/>
        <dsp:cNvSpPr/>
      </dsp:nvSpPr>
      <dsp:spPr>
        <a:xfrm>
          <a:off x="264741" y="1543580"/>
          <a:ext cx="1184802" cy="118480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Group D</a:t>
          </a:r>
          <a:endParaRPr lang="en-US" sz="2300" kern="1200" dirty="0"/>
        </a:p>
      </dsp:txBody>
      <dsp:txXfrm>
        <a:off x="438251" y="1717090"/>
        <a:ext cx="837782" cy="837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Layout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4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and content layout with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Add your first bullet point here</a:t>
            </a:r>
          </a:p>
          <a:p>
            <a:r>
              <a:rPr lang="en-US" smtClean="0"/>
              <a:t>Add your second bullet point here</a:t>
            </a:r>
          </a:p>
          <a:p>
            <a:r>
              <a:rPr lang="en-US" smtClean="0"/>
              <a:t>Add your third bullet point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chart</a:t>
            </a:r>
            <a:endParaRPr lang="en-US" dirty="0"/>
          </a:p>
        </p:txBody>
      </p:sp>
      <p:graphicFrame>
        <p:nvGraphicFramePr>
          <p:cNvPr id="6" name="Content Placeholder 5" descr="Clustered Column Chart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417622"/>
              </p:ext>
            </p:extLst>
          </p:nvPr>
        </p:nvGraphicFramePr>
        <p:xfrm>
          <a:off x="1066800" y="1905000"/>
          <a:ext cx="10058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57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bullet point here</a:t>
            </a:r>
          </a:p>
          <a:p>
            <a:r>
              <a:rPr lang="en-US" dirty="0" smtClean="0"/>
              <a:t>Second bullet point here</a:t>
            </a:r>
          </a:p>
          <a:p>
            <a:r>
              <a:rPr lang="en-US" dirty="0" smtClean="0"/>
              <a:t>Third bullet point here</a:t>
            </a:r>
            <a:endParaRPr lang="en-US" dirty="0"/>
          </a:p>
        </p:txBody>
      </p:sp>
      <p:graphicFrame>
        <p:nvGraphicFramePr>
          <p:cNvPr id="5" name="Content Placeholder 4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9103547"/>
              </p:ext>
            </p:extLst>
          </p:nvPr>
        </p:nvGraphicFramePr>
        <p:xfrm>
          <a:off x="6324600" y="1905000"/>
          <a:ext cx="4800600" cy="22513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00200"/>
                <a:gridCol w="1600200"/>
                <a:gridCol w="1600200"/>
              </a:tblGrid>
              <a:tr h="5628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2</a:t>
                      </a:r>
                      <a:endParaRPr lang="en-US" dirty="0"/>
                    </a:p>
                  </a:txBody>
                  <a:tcPr anchor="ctr"/>
                </a:tc>
              </a:tr>
              <a:tr h="562841">
                <a:tc>
                  <a:txBody>
                    <a:bodyPr/>
                    <a:lstStyle/>
                    <a:p>
                      <a:r>
                        <a:rPr lang="en-US" dirty="0" smtClean="0"/>
                        <a:t>Class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/>
                </a:tc>
              </a:tr>
              <a:tr h="562841">
                <a:tc>
                  <a:txBody>
                    <a:bodyPr/>
                    <a:lstStyle/>
                    <a:p>
                      <a:r>
                        <a:rPr lang="en-US" dirty="0" smtClean="0"/>
                        <a:t>Class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anchor="ctr"/>
                </a:tc>
              </a:tr>
              <a:tr h="562841">
                <a:tc>
                  <a:txBody>
                    <a:bodyPr/>
                    <a:lstStyle/>
                    <a:p>
                      <a:r>
                        <a:rPr lang="en-US" dirty="0" smtClean="0"/>
                        <a:t>Class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SmartArt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bullet point here</a:t>
            </a:r>
          </a:p>
          <a:p>
            <a:r>
              <a:rPr lang="en-US" dirty="0" smtClean="0"/>
              <a:t>Second bullet point here</a:t>
            </a:r>
          </a:p>
          <a:p>
            <a:r>
              <a:rPr lang="en-US" dirty="0" smtClean="0"/>
              <a:t>Third bullet point here</a:t>
            </a:r>
            <a:endParaRPr lang="en-US" dirty="0"/>
          </a:p>
        </p:txBody>
      </p:sp>
      <p:graphicFrame>
        <p:nvGraphicFramePr>
          <p:cNvPr id="5" name="Content Placeholder 4" descr="Radial Venn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487772"/>
              </p:ext>
            </p:extLst>
          </p:nvPr>
        </p:nvGraphicFramePr>
        <p:xfrm>
          <a:off x="6324600" y="1905000"/>
          <a:ext cx="4800600" cy="427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2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7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C2A88A-35BC-4BFD-88A5-D147CC1F382B}"/>
</file>

<file path=customXml/itemProps2.xml><?xml version="1.0" encoding="utf-8"?>
<ds:datastoreItem xmlns:ds="http://schemas.openxmlformats.org/officeDocument/2006/customXml" ds:itemID="{5311DC03-8993-40C8-9D32-00F1769E8FE1}"/>
</file>

<file path=customXml/itemProps3.xml><?xml version="1.0" encoding="utf-8"?>
<ds:datastoreItem xmlns:ds="http://schemas.openxmlformats.org/officeDocument/2006/customXml" ds:itemID="{F91422EB-74B4-4712-857F-F1A4DC39819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Cambria</vt:lpstr>
      <vt:lpstr>Cherry Blossom 16x9</vt:lpstr>
      <vt:lpstr>Title Layout</vt:lpstr>
      <vt:lpstr>Title and content layout with list</vt:lpstr>
      <vt:lpstr>Title and content layout with chart</vt:lpstr>
      <vt:lpstr>Two content layout with table</vt:lpstr>
      <vt:lpstr>Two content layout with SmartArt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2013-07-30T20:14:24Z</dcterms:created>
  <dcterms:modified xsi:type="dcterms:W3CDTF">2013-07-30T20:14:28Z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