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60" autoAdjust="0"/>
    <p:restoredTop sz="94660"/>
  </p:normalViewPr>
  <p:slideViewPr>
    <p:cSldViewPr showGuides="1">
      <p:cViewPr varScale="1">
        <p:scale>
          <a:sx n="91" d="100"/>
          <a:sy n="91" d="100"/>
        </p:scale>
        <p:origin x="696" y="8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13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5/1/2017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5/1/2017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</p:spPr>
        <p:txBody>
          <a:bodyPr lIns="91440" tIns="45720" rIns="91440" bIns="45720" anchor="ctr" anchorCtr="0"/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endParaRPr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ackground graphic fram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Certificate of Scholarship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of Recipient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Has Been Recognized for Outstanding Achievement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Program Coordinator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fld id="{EE43258E-B84F-43BF-88EB-FBEA0EE45A76}" type="datetime4">
              <a:rPr lang="en-US" smtClean="0"/>
              <a:pPr/>
              <a:t>May 1,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49436"/>
      </p:ext>
    </p:extLst>
  </p:cSld>
  <p:clrMapOvr>
    <a:masterClrMapping/>
  </p:clrMapOvr>
</p:sld>
</file>

<file path=ppt/theme/theme1.xml><?xml version="1.0" encoding="utf-8"?>
<a:theme xmlns:a="http://schemas.openxmlformats.org/drawingml/2006/main" name="Certificate of Scholarship (Blue)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18</Words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Certificate of Scholarship (Blue)</vt:lpstr>
      <vt:lpstr>Name of Recipient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2017-02-15T11:30:16Z</dcterms:created>
  <dcterms:modified xsi:type="dcterms:W3CDTF">2017-05-01T11:06:55Z</dcterms:modified>
</cp:coreProperties>
</file>