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0" autoAdjust="0"/>
    <p:restoredTop sz="94660"/>
  </p:normalViewPr>
  <p:slideViewPr>
    <p:cSldViewPr showGuides="1">
      <p:cViewPr varScale="1">
        <p:scale>
          <a:sx n="80" d="100"/>
          <a:sy n="80" d="100"/>
        </p:scale>
        <p:origin x="258" y="8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64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2/17/2017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2/17/2017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334000"/>
            <a:ext cx="2971800" cy="381000"/>
          </a:xfrm>
        </p:spPr>
        <p:txBody>
          <a:bodyPr lIns="91440" tIns="0" rIns="9144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Name/Title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26190" y="4876800"/>
            <a:ext cx="2970010" cy="3810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endParaRPr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ackground graphic fram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24938B-CF79-47B6-B306-94FDB1BD6C0F}" type="datetime1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Certificate of Achievement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This Acknowledges That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of Recipient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Has Been Recognized for Outstanding Achievement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Name/Title of Presenter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February 17,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54B8F16-5162-464D-A082-419DB3488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6FA430-D049-4D3E-ABED-9AFFC0927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F22D4C-FEEB-4761-8509-BB52C706AA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</Words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Certificate</vt:lpstr>
      <vt:lpstr>Name of Recipient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2017-02-01T14:00:38Z</dcterms:created>
  <dcterms:modified xsi:type="dcterms:W3CDTF">2017-02-17T19:59:45Z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