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721" autoAdjust="0"/>
  </p:normalViewPr>
  <p:slideViewPr>
    <p:cSldViewPr snapToGrid="0">
      <p:cViewPr varScale="1">
        <p:scale>
          <a:sx n="75" d="100"/>
          <a:sy n="75" d="100"/>
        </p:scale>
        <p:origin x="1110" y="72"/>
      </p:cViewPr>
      <p:guideLst>
        <p:guide orient="horz" pos="2448"/>
        <p:guide pos="3168"/>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7/31/2013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7/31/2013</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r>
              <a:rPr lang="en-US" dirty="0" smtClean="0"/>
              <a:t>.</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t>1</a:t>
            </a:fld>
            <a:endParaRPr lang="en-US"/>
          </a:p>
        </p:txBody>
      </p:sp>
    </p:spTree>
    <p:extLst>
      <p:ext uri="{BB962C8B-B14F-4D97-AF65-F5344CB8AC3E}">
        <p14:creationId xmlns:p14="http://schemas.microsoft.com/office/powerpoint/2010/main" val="356980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r>
              <a:rPr lang="en-US" dirty="0" smtClean="0"/>
              <a:t>.</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t>2</a:t>
            </a:fld>
            <a:endParaRPr lang="en-US"/>
          </a:p>
        </p:txBody>
      </p:sp>
    </p:spTree>
    <p:extLst>
      <p:ext uri="{BB962C8B-B14F-4D97-AF65-F5344CB8AC3E}">
        <p14:creationId xmlns:p14="http://schemas.microsoft.com/office/powerpoint/2010/main" val="99348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endParaRPr/>
          </a:p>
        </p:txBody>
      </p:sp>
      <p:sp>
        <p:nvSpPr>
          <p:cNvPr id="20" name="Rectangle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lumMod val="65000"/>
                    <a:lumOff val="3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a:t>
            </a:r>
            <a:br>
              <a:rPr/>
            </a:br>
            <a:r>
              <a:rPr/>
              <a:t>name</a:t>
            </a:r>
          </a:p>
        </p:txBody>
      </p:sp>
      <p:sp>
        <p:nvSpPr>
          <p:cNvPr id="23" name="Text Placeholder 21"/>
          <p:cNvSpPr>
            <a:spLocks noGrp="1"/>
          </p:cNvSpPr>
          <p:nvPr>
            <p:ph type="body" sz="quarter" idx="14" hasCustomPrompt="1"/>
          </p:nvPr>
        </p:nvSpPr>
        <p:spPr>
          <a:xfrm>
            <a:off x="3758184" y="5098071"/>
            <a:ext cx="2449512" cy="367640"/>
          </a:xfrm>
        </p:spPr>
        <p:txBody>
          <a:bodyPr anchor="ctr">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name</a:t>
            </a:r>
          </a:p>
        </p:txBody>
      </p:sp>
      <p:sp>
        <p:nvSpPr>
          <p:cNvPr id="24" name="Text Placeholder 21"/>
          <p:cNvSpPr>
            <a:spLocks noGrp="1"/>
          </p:cNvSpPr>
          <p:nvPr>
            <p:ph type="body" sz="quarter" idx="15" hasCustomPrompt="1"/>
          </p:nvPr>
        </p:nvSpPr>
        <p:spPr>
          <a:xfrm>
            <a:off x="3758184" y="5465711"/>
            <a:ext cx="2449512" cy="1346569"/>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business </a:t>
            </a:r>
            <a:r>
              <a:rPr lang="en-US" dirty="0" smtClean="0"/>
              <a:t>contact information</a:t>
            </a:r>
            <a:endParaRPr dirty="0"/>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32" name="Rectangle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endParaRPr/>
          </a:p>
        </p:txBody>
      </p:sp>
      <p:sp>
        <p:nvSpPr>
          <p:cNvPr id="13" name="Rectangle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endParaRPr/>
          </a:p>
        </p:txBody>
      </p:sp>
      <p:sp>
        <p:nvSpPr>
          <p:cNvPr id="36" name="Text Placeholder 21"/>
          <p:cNvSpPr>
            <a:spLocks noGrp="1"/>
          </p:cNvSpPr>
          <p:nvPr>
            <p:ph type="body" sz="quarter" idx="24" hasCustomPrompt="1"/>
          </p:nvPr>
        </p:nvSpPr>
        <p:spPr>
          <a:xfrm>
            <a:off x="7235571" y="4484614"/>
            <a:ext cx="2359152" cy="37490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8" name="Text Placeholder 21"/>
          <p:cNvSpPr>
            <a:spLocks noGrp="1"/>
          </p:cNvSpPr>
          <p:nvPr>
            <p:ph type="body" sz="quarter" idx="26" hasCustomPrompt="1"/>
          </p:nvPr>
        </p:nvSpPr>
        <p:spPr>
          <a:xfrm>
            <a:off x="7235571" y="2705100"/>
            <a:ext cx="2359152" cy="37490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0" name="Text Placeholder 21"/>
          <p:cNvSpPr>
            <a:spLocks noGrp="1"/>
          </p:cNvSpPr>
          <p:nvPr>
            <p:ph type="body" sz="quarter" idx="28" hasCustomPrompt="1"/>
          </p:nvPr>
        </p:nvSpPr>
        <p:spPr>
          <a:xfrm>
            <a:off x="7235571" y="791658"/>
            <a:ext cx="2359152" cy="37878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a:t>Click to edit Master title style</a:t>
            </a: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7/31/2013</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Placeholder 33" descr="Starfish on beach" title="Travel Picture"/>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a:stretch>
            <a:fillRect/>
          </a:stretch>
        </p:blipFill>
        <p:spPr/>
      </p:pic>
      <p:pic>
        <p:nvPicPr>
          <p:cNvPr id="35" name="Picture Placeholder 34" descr="Colorful beach bungalows with white picket fence" title="Travel Picture"/>
          <p:cNvPicPr>
            <a:picLocks noGrp="1" noChangeAspect="1"/>
          </p:cNvPicPr>
          <p:nvPr>
            <p:ph type="pic" sz="quarter" idx="11"/>
          </p:nvPr>
        </p:nvPicPr>
        <p:blipFill rotWithShape="1">
          <a:blip r:embed="rId4" cstate="print">
            <a:extLst>
              <a:ext uri="{28A0092B-C50C-407E-A947-70E740481C1C}">
                <a14:useLocalDpi xmlns:a14="http://schemas.microsoft.com/office/drawing/2010/main" val="0"/>
              </a:ext>
            </a:extLst>
          </a:blip>
          <a:srcRect/>
          <a:stretch/>
        </p:blipFill>
        <p:spPr/>
      </p:pic>
      <p:pic>
        <p:nvPicPr>
          <p:cNvPr id="36" name="Picture Placeholder 35" descr="Close up of sand castles" title="Travel Picture"/>
          <p:cNvPicPr>
            <a:picLocks noGrp="1" noChangeAspect="1"/>
          </p:cNvPicPr>
          <p:nvPr>
            <p:ph type="pic" sz="quarter" idx="12"/>
          </p:nvPr>
        </p:nvPicPr>
        <p:blipFill>
          <a:blip r:embed="rId5" cstate="print">
            <a:extLst>
              <a:ext uri="{28A0092B-C50C-407E-A947-70E740481C1C}">
                <a14:useLocalDpi xmlns:a14="http://schemas.microsoft.com/office/drawing/2010/main" val="0"/>
              </a:ext>
            </a:extLst>
          </a:blip>
          <a:srcRect/>
          <a:stretch>
            <a:fillRect/>
          </a:stretch>
        </p:blipFill>
        <p:spPr/>
      </p:pic>
      <p:sp>
        <p:nvSpPr>
          <p:cNvPr id="15" name="Text Placeholder 14"/>
          <p:cNvSpPr>
            <a:spLocks noGrp="1"/>
          </p:cNvSpPr>
          <p:nvPr>
            <p:ph type="body" sz="quarter" idx="13"/>
          </p:nvPr>
        </p:nvSpPr>
        <p:spPr/>
        <p:txBody>
          <a:bodyPr/>
          <a:lstStyle/>
          <a:p>
            <a:r>
              <a:rPr lang="en-US" sz="2800" i="1" dirty="0" err="1" smtClean="0"/>
              <a:t>margie’s</a:t>
            </a:r>
            <a:endParaRPr lang="en-US" sz="2800" i="1" dirty="0" smtClean="0"/>
          </a:p>
          <a:p>
            <a:r>
              <a:rPr lang="en-US" b="1" dirty="0" smtClean="0"/>
              <a:t>travel</a:t>
            </a:r>
            <a:endParaRPr lang="en-US" b="1" dirty="0"/>
          </a:p>
        </p:txBody>
      </p:sp>
      <p:sp>
        <p:nvSpPr>
          <p:cNvPr id="16" name="Text Placeholder 15"/>
          <p:cNvSpPr>
            <a:spLocks noGrp="1"/>
          </p:cNvSpPr>
          <p:nvPr>
            <p:ph type="body" sz="quarter" idx="14"/>
          </p:nvPr>
        </p:nvSpPr>
        <p:spPr/>
        <p:txBody>
          <a:bodyPr/>
          <a:lstStyle/>
          <a:p>
            <a:r>
              <a:rPr lang="en-US" i="1" dirty="0" err="1" smtClean="0"/>
              <a:t>margie’s</a:t>
            </a:r>
            <a:r>
              <a:rPr lang="en-US" dirty="0" smtClean="0"/>
              <a:t> </a:t>
            </a:r>
            <a:r>
              <a:rPr lang="en-US" b="1" dirty="0" smtClean="0"/>
              <a:t>travel</a:t>
            </a:r>
            <a:endParaRPr lang="en-US" b="1" dirty="0"/>
          </a:p>
        </p:txBody>
      </p:sp>
      <p:sp>
        <p:nvSpPr>
          <p:cNvPr id="17" name="Text Placeholder 16"/>
          <p:cNvSpPr>
            <a:spLocks noGrp="1"/>
          </p:cNvSpPr>
          <p:nvPr>
            <p:ph type="body" sz="quarter" idx="15"/>
          </p:nvPr>
        </p:nvSpPr>
        <p:spPr/>
        <p:txBody>
          <a:bodyPr/>
          <a:lstStyle/>
          <a:p>
            <a:r>
              <a:rPr lang="en-US" dirty="0" smtClean="0"/>
              <a:t>4567 Main Street</a:t>
            </a:r>
          </a:p>
          <a:p>
            <a:r>
              <a:rPr lang="en-US" dirty="0" smtClean="0"/>
              <a:t>Raleigh, NC 02134</a:t>
            </a:r>
          </a:p>
          <a:p>
            <a:endParaRPr lang="en-US" dirty="0" smtClean="0"/>
          </a:p>
          <a:p>
            <a:r>
              <a:rPr lang="en-US" dirty="0"/>
              <a:t>(718) </a:t>
            </a:r>
            <a:r>
              <a:rPr lang="en-US" dirty="0" smtClean="0"/>
              <a:t>555-1234</a:t>
            </a:r>
          </a:p>
          <a:p>
            <a:r>
              <a:rPr lang="en-US" dirty="0" smtClean="0"/>
              <a:t>contact@margiestravel.com</a:t>
            </a:r>
            <a:endParaRPr lang="en-US" dirty="0"/>
          </a:p>
          <a:p>
            <a:endParaRPr lang="en-US" dirty="0"/>
          </a:p>
        </p:txBody>
      </p:sp>
      <p:sp>
        <p:nvSpPr>
          <p:cNvPr id="20" name="Text Placeholder 19"/>
          <p:cNvSpPr>
            <a:spLocks noGrp="1"/>
          </p:cNvSpPr>
          <p:nvPr>
            <p:ph type="body" sz="quarter" idx="18"/>
          </p:nvPr>
        </p:nvSpPr>
        <p:spPr/>
        <p:txBody>
          <a:bodyPr/>
          <a:lstStyle/>
          <a:p>
            <a:r>
              <a:rPr lang="en-US" dirty="0" smtClean="0"/>
              <a:t>www.margiestravel.com</a:t>
            </a:r>
            <a:endParaRPr lang="en-US" dirty="0"/>
          </a:p>
        </p:txBody>
      </p:sp>
      <p:sp>
        <p:nvSpPr>
          <p:cNvPr id="21" name="Text Placeholder 20"/>
          <p:cNvSpPr>
            <a:spLocks noGrp="1"/>
          </p:cNvSpPr>
          <p:nvPr>
            <p:ph type="body" sz="quarter" idx="19"/>
          </p:nvPr>
        </p:nvSpPr>
        <p:spPr/>
        <p:txBody>
          <a:bodyPr/>
          <a:lstStyle/>
          <a:p>
            <a:r>
              <a:rPr lang="en-US" dirty="0"/>
              <a:t>“We recommend Margie’s Travel to anyone who will listen to us.  They anticipated every need and solved every potential stressor.”</a:t>
            </a:r>
          </a:p>
          <a:p>
            <a:endParaRPr lang="en-US" dirty="0"/>
          </a:p>
          <a:p>
            <a:pPr algn="r"/>
            <a:r>
              <a:rPr lang="en-US" i="1" dirty="0"/>
              <a:t>~ </a:t>
            </a:r>
            <a:r>
              <a:rPr lang="en-US" i="1" dirty="0" err="1"/>
              <a:t>Henriette</a:t>
            </a:r>
            <a:r>
              <a:rPr lang="en-US" i="1" dirty="0"/>
              <a:t> Andersen</a:t>
            </a:r>
          </a:p>
        </p:txBody>
      </p:sp>
      <p:cxnSp>
        <p:nvCxnSpPr>
          <p:cNvPr id="10" name="Straight Connector 9"/>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descr="Overhead shot of red flip-flops on wooden deck in sand" title="Travel Picture"/>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a:stretch/>
        </p:blipFill>
        <p:spPr/>
      </p:pic>
      <p:sp>
        <p:nvSpPr>
          <p:cNvPr id="4" name="Text Placeholder 3"/>
          <p:cNvSpPr>
            <a:spLocks noGrp="1"/>
          </p:cNvSpPr>
          <p:nvPr>
            <p:ph type="body" sz="quarter" idx="20"/>
          </p:nvPr>
        </p:nvSpPr>
        <p:spPr/>
        <p:txBody>
          <a:bodyPr/>
          <a:lstStyle/>
          <a:p>
            <a:r>
              <a:rPr lang="en-US" smtClean="0"/>
              <a:t>About us</a:t>
            </a:r>
            <a:endParaRPr lang="en-US" dirty="0"/>
          </a:p>
        </p:txBody>
      </p:sp>
      <p:sp>
        <p:nvSpPr>
          <p:cNvPr id="28" name="Text Placeholder 27"/>
          <p:cNvSpPr>
            <a:spLocks noGrp="1"/>
          </p:cNvSpPr>
          <p:nvPr>
            <p:ph type="body" sz="quarter" idx="21"/>
          </p:nvPr>
        </p:nvSpPr>
        <p:spPr/>
        <p:txBody>
          <a:bodyPr/>
          <a:lstStyle/>
          <a:p>
            <a:r>
              <a:rPr lang="en-US" smtClean="0"/>
              <a:t>“We don’t merely book your travel; </a:t>
            </a:r>
            <a:br>
              <a:rPr lang="en-US" smtClean="0"/>
            </a:br>
            <a:r>
              <a:rPr lang="en-US" smtClean="0"/>
              <a:t>we can help you realize your travel dreams if you give us an idea of what kind of experience you seek.”</a:t>
            </a:r>
            <a:endParaRPr lang="en-US" dirty="0"/>
          </a:p>
        </p:txBody>
      </p:sp>
      <p:pic>
        <p:nvPicPr>
          <p:cNvPr id="16" name="Picture Placeholder 15" descr="Wooden rails aligning sandy path to beach" title="Travel Picture"/>
          <p:cNvPicPr>
            <a:picLocks noGrp="1" noChangeAspect="1"/>
          </p:cNvPicPr>
          <p:nvPr>
            <p:ph type="pic" sz="quarter" idx="22"/>
          </p:nvPr>
        </p:nvPicPr>
        <p:blipFill>
          <a:blip r:embed="rId4" cstate="print">
            <a:extLst>
              <a:ext uri="{28A0092B-C50C-407E-A947-70E740481C1C}">
                <a14:useLocalDpi xmlns:a14="http://schemas.microsoft.com/office/drawing/2010/main" val="0"/>
              </a:ext>
            </a:extLst>
          </a:blip>
          <a:srcRect/>
          <a:stretch>
            <a:fillRect/>
          </a:stretch>
        </p:blipFill>
        <p:spPr/>
      </p:pic>
      <p:sp>
        <p:nvSpPr>
          <p:cNvPr id="65" name="Text Placeholder 64"/>
          <p:cNvSpPr>
            <a:spLocks noGrp="1"/>
          </p:cNvSpPr>
          <p:nvPr>
            <p:ph type="body" sz="quarter" idx="24"/>
          </p:nvPr>
        </p:nvSpPr>
        <p:spPr/>
        <p:txBody>
          <a:bodyPr/>
          <a:lstStyle/>
          <a:p>
            <a:r>
              <a:rPr lang="en-US" smtClean="0"/>
              <a:t>Key Clients</a:t>
            </a:r>
            <a:endParaRPr lang="en-US" dirty="0"/>
          </a:p>
        </p:txBody>
      </p:sp>
      <p:sp>
        <p:nvSpPr>
          <p:cNvPr id="66" name="Text Placeholder 65"/>
          <p:cNvSpPr>
            <a:spLocks noGrp="1"/>
          </p:cNvSpPr>
          <p:nvPr>
            <p:ph type="body" sz="quarter" idx="26"/>
          </p:nvPr>
        </p:nvSpPr>
        <p:spPr/>
        <p:txBody>
          <a:bodyPr/>
          <a:lstStyle/>
          <a:p>
            <a:r>
              <a:rPr lang="en-US" dirty="0" smtClean="0"/>
              <a:t>Services Offered</a:t>
            </a:r>
            <a:endParaRPr lang="en-US" dirty="0"/>
          </a:p>
        </p:txBody>
      </p:sp>
      <p:sp>
        <p:nvSpPr>
          <p:cNvPr id="68" name="Text Placeholder 67"/>
          <p:cNvSpPr>
            <a:spLocks noGrp="1"/>
          </p:cNvSpPr>
          <p:nvPr>
            <p:ph type="body" sz="quarter" idx="28"/>
          </p:nvPr>
        </p:nvSpPr>
        <p:spPr/>
        <p:txBody>
          <a:bodyPr/>
          <a:lstStyle/>
          <a:p>
            <a:r>
              <a:rPr lang="en-US" smtClean="0"/>
              <a:t>Service Benefits</a:t>
            </a:r>
            <a:endParaRPr lang="en-US" dirty="0"/>
          </a:p>
        </p:txBody>
      </p:sp>
      <p:sp>
        <p:nvSpPr>
          <p:cNvPr id="42" name="Text Placeholder 41"/>
          <p:cNvSpPr>
            <a:spLocks noGrp="1"/>
          </p:cNvSpPr>
          <p:nvPr>
            <p:ph type="body" sz="quarter" idx="31"/>
          </p:nvPr>
        </p:nvSpPr>
        <p:spPr/>
        <p:txBody>
          <a:bodyPr/>
          <a:lstStyle/>
          <a:p>
            <a:pPr marL="0" lvl="0" indent="0">
              <a:buNone/>
            </a:pPr>
            <a:r>
              <a:rPr lang="en-US" dirty="0" smtClean="0"/>
              <a:t>Margie’s Travel is the leading go-to company when you want to get going. Serving the Raleigh community for more than 20 years, we pride ourselves on our elevated service standards and unequaled reputation for courtesy and follow-through.</a:t>
            </a:r>
          </a:p>
          <a:p>
            <a:pPr marL="0" lvl="0" indent="0">
              <a:buNone/>
            </a:pPr>
            <a:r>
              <a:rPr lang="en-US" dirty="0" err="1" smtClean="0"/>
              <a:t>Henriette</a:t>
            </a:r>
            <a:r>
              <a:rPr lang="en-US" dirty="0" smtClean="0"/>
              <a:t> Andersen and her sister had never left the town of Raleigh and wanted to go on a tropical adventure, but they were nervous about the possibility of getting ill or lost in another country. </a:t>
            </a:r>
          </a:p>
          <a:p>
            <a:pPr marL="0" lvl="0" indent="0">
              <a:buNone/>
            </a:pPr>
            <a:r>
              <a:rPr lang="en-US" dirty="0" smtClean="0"/>
              <a:t>Our agent put together a fool-proof vacation, including checklists, trusted contacts in the vacation spot, and other resources. The sisters returned and were eager for more international travel.</a:t>
            </a:r>
            <a:endParaRPr lang="en-US" dirty="0"/>
          </a:p>
        </p:txBody>
      </p:sp>
      <p:sp>
        <p:nvSpPr>
          <p:cNvPr id="92" name="Text Placeholder 91"/>
          <p:cNvSpPr>
            <a:spLocks noGrp="1"/>
          </p:cNvSpPr>
          <p:nvPr>
            <p:ph type="body" sz="quarter" idx="33"/>
          </p:nvPr>
        </p:nvSpPr>
        <p:spPr/>
        <p:txBody>
          <a:bodyPr/>
          <a:lstStyle/>
          <a:p>
            <a:pPr marL="0" indent="0">
              <a:buNone/>
            </a:pP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consectetuer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diem </a:t>
            </a:r>
            <a:r>
              <a:rPr lang="en-US" dirty="0" err="1" smtClean="0"/>
              <a:t>nonummy</a:t>
            </a:r>
            <a:r>
              <a:rPr lang="en-US" dirty="0" smtClean="0"/>
              <a:t> </a:t>
            </a:r>
            <a:r>
              <a:rPr lang="en-US" dirty="0" err="1" smtClean="0"/>
              <a:t>nibh</a:t>
            </a:r>
            <a:r>
              <a:rPr lang="en-US" dirty="0" smtClean="0"/>
              <a:t> </a:t>
            </a:r>
            <a:r>
              <a:rPr lang="en-US" dirty="0" err="1" smtClean="0"/>
              <a:t>euismod</a:t>
            </a:r>
            <a:r>
              <a:rPr lang="en-US" dirty="0" smtClean="0"/>
              <a:t> </a:t>
            </a:r>
            <a:r>
              <a:rPr lang="en-US" dirty="0" err="1" smtClean="0"/>
              <a:t>tincidunt</a:t>
            </a:r>
            <a:r>
              <a:rPr lang="en-US" dirty="0" smtClean="0"/>
              <a:t> </a:t>
            </a:r>
            <a:r>
              <a:rPr lang="en-US" dirty="0" err="1" smtClean="0"/>
              <a:t>ut</a:t>
            </a:r>
            <a:r>
              <a:rPr lang="en-US" dirty="0" smtClean="0"/>
              <a:t> </a:t>
            </a:r>
            <a:r>
              <a:rPr lang="en-US" dirty="0" err="1" smtClean="0"/>
              <a:t>lacreet</a:t>
            </a:r>
            <a:r>
              <a:rPr lang="en-US" dirty="0" smtClean="0"/>
              <a:t> dolor et </a:t>
            </a:r>
            <a:r>
              <a:rPr lang="en-US" dirty="0" err="1" smtClean="0"/>
              <a:t>accumsan</a:t>
            </a:r>
            <a:r>
              <a:rPr lang="en-US" dirty="0" smtClean="0"/>
              <a:t> et </a:t>
            </a:r>
            <a:r>
              <a:rPr lang="en-US" dirty="0" err="1" smtClean="0"/>
              <a:t>iusto</a:t>
            </a:r>
            <a:r>
              <a:rPr lang="en-US" dirty="0" smtClean="0"/>
              <a:t>.</a:t>
            </a:r>
          </a:p>
          <a:p>
            <a:r>
              <a:rPr lang="en-US" dirty="0" smtClean="0"/>
              <a:t>Passport expediting</a:t>
            </a:r>
          </a:p>
          <a:p>
            <a:r>
              <a:rPr lang="en-US" dirty="0" smtClean="0"/>
              <a:t>Excursion planning</a:t>
            </a:r>
          </a:p>
          <a:p>
            <a:r>
              <a:rPr lang="en-US" dirty="0" smtClean="0"/>
              <a:t>Hotel, air, transportation arrangements</a:t>
            </a:r>
          </a:p>
          <a:p>
            <a:r>
              <a:rPr lang="en-US" dirty="0" smtClean="0"/>
              <a:t>Trip insurance</a:t>
            </a:r>
            <a:endParaRPr lang="en-US" dirty="0"/>
          </a:p>
        </p:txBody>
      </p:sp>
      <p:sp>
        <p:nvSpPr>
          <p:cNvPr id="93" name="Text Placeholder 92"/>
          <p:cNvSpPr>
            <a:spLocks noGrp="1"/>
          </p:cNvSpPr>
          <p:nvPr>
            <p:ph type="body" sz="quarter" idx="34"/>
          </p:nvPr>
        </p:nvSpPr>
        <p:spPr/>
        <p:txBody>
          <a:bodyPr/>
          <a:lstStyle/>
          <a:p>
            <a:pPr marL="0" indent="0">
              <a:buNone/>
            </a:pPr>
            <a:r>
              <a:rPr lang="en-US" dirty="0" err="1" smtClean="0"/>
              <a:t>Fusce</a:t>
            </a:r>
            <a:r>
              <a:rPr lang="en-US" dirty="0" smtClean="0"/>
              <a:t> </a:t>
            </a:r>
            <a:r>
              <a:rPr lang="en-US" dirty="0" err="1" smtClean="0"/>
              <a:t>posuere</a:t>
            </a:r>
            <a:r>
              <a:rPr lang="en-US" dirty="0" smtClean="0"/>
              <a:t>, magna </a:t>
            </a:r>
            <a:r>
              <a:rPr lang="en-US" dirty="0" err="1" smtClean="0"/>
              <a:t>sed</a:t>
            </a:r>
            <a:r>
              <a:rPr lang="en-US" dirty="0" smtClean="0"/>
              <a:t> </a:t>
            </a:r>
            <a:r>
              <a:rPr lang="en-US" dirty="0" err="1" smtClean="0"/>
              <a:t>pulvinar</a:t>
            </a:r>
            <a:r>
              <a:rPr lang="en-US" dirty="0" smtClean="0"/>
              <a:t> </a:t>
            </a:r>
            <a:r>
              <a:rPr lang="en-US" dirty="0" err="1" smtClean="0"/>
              <a:t>ultricies</a:t>
            </a:r>
            <a:r>
              <a:rPr lang="en-US" dirty="0" smtClean="0"/>
              <a:t>, </a:t>
            </a:r>
            <a:r>
              <a:rPr lang="en-US" dirty="0" err="1" smtClean="0"/>
              <a:t>purus</a:t>
            </a:r>
            <a:r>
              <a:rPr lang="en-US" dirty="0" smtClean="0"/>
              <a:t> </a:t>
            </a:r>
            <a:r>
              <a:rPr lang="en-US" dirty="0" err="1" smtClean="0"/>
              <a:t>lectus</a:t>
            </a:r>
            <a:r>
              <a:rPr lang="en-US" dirty="0" smtClean="0"/>
              <a:t> </a:t>
            </a:r>
            <a:r>
              <a:rPr lang="en-US" dirty="0" err="1" smtClean="0"/>
              <a:t>malesuada</a:t>
            </a:r>
            <a:r>
              <a:rPr lang="en-US" dirty="0" smtClean="0"/>
              <a:t> </a:t>
            </a:r>
            <a:r>
              <a:rPr lang="en-US" dirty="0" err="1" smtClean="0"/>
              <a:t>libero</a:t>
            </a:r>
            <a:r>
              <a:rPr lang="en-US" dirty="0" smtClean="0"/>
              <a:t>, sit </a:t>
            </a:r>
            <a:r>
              <a:rPr lang="en-US" dirty="0" err="1" smtClean="0"/>
              <a:t>amet</a:t>
            </a:r>
            <a:r>
              <a:rPr lang="en-US" dirty="0" smtClean="0"/>
              <a:t> </a:t>
            </a:r>
            <a:r>
              <a:rPr lang="en-US" dirty="0" err="1" smtClean="0"/>
              <a:t>commodo</a:t>
            </a:r>
            <a:r>
              <a:rPr lang="en-US" dirty="0" smtClean="0"/>
              <a:t> magna </a:t>
            </a:r>
            <a:r>
              <a:rPr lang="en-US" dirty="0" err="1" smtClean="0"/>
              <a:t>eros</a:t>
            </a:r>
            <a:r>
              <a:rPr lang="en-US" dirty="0" smtClean="0"/>
              <a:t> </a:t>
            </a:r>
            <a:r>
              <a:rPr lang="en-US" dirty="0" err="1" smtClean="0"/>
              <a:t>quis</a:t>
            </a:r>
            <a:r>
              <a:rPr lang="en-US" dirty="0" smtClean="0"/>
              <a:t> </a:t>
            </a:r>
            <a:r>
              <a:rPr lang="en-US" dirty="0" err="1" smtClean="0"/>
              <a:t>urna</a:t>
            </a:r>
            <a:r>
              <a:rPr lang="en-US" dirty="0" smtClean="0"/>
              <a:t>.</a:t>
            </a:r>
          </a:p>
          <a:p>
            <a:r>
              <a:rPr lang="en-US" dirty="0" smtClean="0"/>
              <a:t>Booking for any type of travel</a:t>
            </a:r>
          </a:p>
          <a:p>
            <a:r>
              <a:rPr lang="en-US" dirty="0" smtClean="0"/>
              <a:t>Quick, thorough, knowledgeable responses to calls and questions</a:t>
            </a:r>
          </a:p>
          <a:p>
            <a:r>
              <a:rPr lang="en-US" dirty="0" smtClean="0"/>
              <a:t>Resourceful and well-traveled agents </a:t>
            </a:r>
            <a:endParaRPr lang="en-US" dirty="0"/>
          </a:p>
        </p:txBody>
      </p:sp>
      <p:sp>
        <p:nvSpPr>
          <p:cNvPr id="94" name="Text Placeholder 93"/>
          <p:cNvSpPr>
            <a:spLocks noGrp="1"/>
          </p:cNvSpPr>
          <p:nvPr>
            <p:ph type="body" sz="quarter" idx="35"/>
          </p:nvPr>
        </p:nvSpPr>
        <p:spPr/>
        <p:txBody>
          <a:bodyPr/>
          <a:lstStyle/>
          <a:p>
            <a:pPr marL="0" indent="0">
              <a:buNone/>
            </a:pPr>
            <a:r>
              <a:rPr lang="en-US" dirty="0" err="1" smtClean="0"/>
              <a:t>Pellentesque</a:t>
            </a:r>
            <a:r>
              <a:rPr lang="en-US" dirty="0" smtClean="0"/>
              <a:t> habitant </a:t>
            </a:r>
            <a:r>
              <a:rPr lang="en-US" dirty="0" err="1" smtClean="0"/>
              <a:t>morbi</a:t>
            </a:r>
            <a:r>
              <a:rPr lang="en-US" dirty="0" smtClean="0"/>
              <a:t> </a:t>
            </a:r>
            <a:r>
              <a:rPr lang="en-US" dirty="0" err="1" smtClean="0"/>
              <a:t>tristique</a:t>
            </a:r>
            <a:r>
              <a:rPr lang="en-US" dirty="0" smtClean="0"/>
              <a:t> </a:t>
            </a:r>
            <a:r>
              <a:rPr lang="en-US" dirty="0" err="1" smtClean="0"/>
              <a:t>senectus</a:t>
            </a:r>
            <a:r>
              <a:rPr lang="en-US" dirty="0" smtClean="0"/>
              <a:t> et </a:t>
            </a:r>
            <a:r>
              <a:rPr lang="en-US" dirty="0" err="1" smtClean="0"/>
              <a:t>netus</a:t>
            </a:r>
            <a:r>
              <a:rPr lang="en-US" dirty="0" smtClean="0"/>
              <a:t> et </a:t>
            </a:r>
            <a:r>
              <a:rPr lang="en-US" dirty="0" err="1" smtClean="0"/>
              <a:t>malesuada</a:t>
            </a:r>
            <a:r>
              <a:rPr lang="en-US" dirty="0" smtClean="0"/>
              <a:t> fames ac </a:t>
            </a:r>
            <a:r>
              <a:rPr lang="en-US" dirty="0" err="1" smtClean="0"/>
              <a:t>turpis</a:t>
            </a:r>
            <a:r>
              <a:rPr lang="en-US" dirty="0" smtClean="0"/>
              <a:t> </a:t>
            </a:r>
            <a:r>
              <a:rPr lang="en-US" dirty="0" err="1" smtClean="0"/>
              <a:t>egestas</a:t>
            </a:r>
            <a:r>
              <a:rPr lang="en-US" dirty="0" smtClean="0"/>
              <a:t>. </a:t>
            </a:r>
            <a:r>
              <a:rPr lang="en-US" dirty="0" err="1" smtClean="0"/>
              <a:t>Proin</a:t>
            </a:r>
            <a:r>
              <a:rPr lang="en-US" dirty="0" smtClean="0"/>
              <a:t> </a:t>
            </a:r>
            <a:r>
              <a:rPr lang="en-US" dirty="0" err="1" smtClean="0"/>
              <a:t>pharetra</a:t>
            </a:r>
            <a:r>
              <a:rPr lang="en-US" dirty="0" smtClean="0"/>
              <a:t> </a:t>
            </a:r>
            <a:r>
              <a:rPr lang="en-US" dirty="0" err="1" smtClean="0"/>
              <a:t>nonummy</a:t>
            </a:r>
            <a:r>
              <a:rPr lang="en-US" dirty="0" smtClean="0"/>
              <a:t> </a:t>
            </a:r>
            <a:r>
              <a:rPr lang="en-US" dirty="0" err="1" smtClean="0"/>
              <a:t>pede</a:t>
            </a:r>
            <a:r>
              <a:rPr lang="en-US" dirty="0" smtClean="0"/>
              <a:t>. </a:t>
            </a:r>
            <a:r>
              <a:rPr lang="en-US" dirty="0" err="1" smtClean="0"/>
              <a:t>Mauris</a:t>
            </a:r>
            <a:r>
              <a:rPr lang="en-US" dirty="0" smtClean="0"/>
              <a:t> et </a:t>
            </a:r>
            <a:r>
              <a:rPr lang="en-US" dirty="0" err="1" smtClean="0"/>
              <a:t>orci</a:t>
            </a:r>
            <a:r>
              <a:rPr lang="en-US" dirty="0" smtClean="0"/>
              <a:t>.</a:t>
            </a:r>
          </a:p>
          <a:p>
            <a:r>
              <a:rPr lang="en-US" dirty="0" err="1" smtClean="0"/>
              <a:t>Northwind</a:t>
            </a:r>
            <a:r>
              <a:rPr lang="en-US" dirty="0" smtClean="0"/>
              <a:t> Traders</a:t>
            </a:r>
          </a:p>
          <a:p>
            <a:r>
              <a:rPr lang="en-US" dirty="0" err="1" smtClean="0"/>
              <a:t>Fabrikam</a:t>
            </a:r>
            <a:endParaRPr lang="en-US" dirty="0" smtClean="0"/>
          </a:p>
          <a:p>
            <a:r>
              <a:rPr lang="en-US" dirty="0" smtClean="0"/>
              <a:t>Contoso Limited</a:t>
            </a:r>
          </a:p>
          <a:p>
            <a:r>
              <a:rPr lang="en-US" dirty="0" smtClean="0"/>
              <a:t>Adventure Works</a:t>
            </a:r>
            <a:endParaRPr lang="en-US" dirty="0"/>
          </a:p>
        </p:txBody>
      </p:sp>
      <p:cxnSp>
        <p:nvCxnSpPr>
          <p:cNvPr id="14" name="Straight Connector 13"/>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vel Brochure 11 x 8.5">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RedBlutri.potx" id="{4977B726-3B8F-42AA-A775-DA2013E2240D}" vid="{DC246A5D-CD36-402A-887F-BF1606EB8D32}"/>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442E11-7072-4076-89FF-444E132B8904}"/>
</file>

<file path=customXml/itemProps2.xml><?xml version="1.0" encoding="utf-8"?>
<ds:datastoreItem xmlns:ds="http://schemas.openxmlformats.org/officeDocument/2006/customXml" ds:itemID="{51E3E96A-01FB-48BF-BFE3-D012C9377EA2}"/>
</file>

<file path=customXml/itemProps3.xml><?xml version="1.0" encoding="utf-8"?>
<ds:datastoreItem xmlns:ds="http://schemas.openxmlformats.org/officeDocument/2006/customXml" ds:itemID="{21855C1A-AC47-4549-B0AC-CEFDEB735B56}"/>
</file>

<file path=docProps/app.xml><?xml version="1.0" encoding="utf-8"?>
<Properties xmlns="http://schemas.openxmlformats.org/officeDocument/2006/extended-properties" xmlns:vt="http://schemas.openxmlformats.org/officeDocument/2006/docPropsVTypes">
  <Template/>
  <TotalTime>0</TotalTime>
  <Words>504</Words>
  <Application>Microsoft Office PowerPoint</Application>
  <PresentationFormat>Custom</PresentationFormat>
  <Paragraphs>42</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Constantia</vt:lpstr>
      <vt:lpstr>Travel Brochure 11 x 8.5</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2013-07-31T18:38:59Z</dcterms:created>
  <dcterms:modified xsi:type="dcterms:W3CDTF">2013-07-31T18:52:31Z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