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71" r:id="rId4"/>
    <p:sldId id="272" r:id="rId5"/>
    <p:sldId id="273" r:id="rId6"/>
    <p:sldId id="263" r:id="rId7"/>
    <p:sldId id="265" r:id="rId8"/>
    <p:sldId id="266" r:id="rId9"/>
    <p:sldId id="267" r:id="rId10"/>
    <p:sldId id="274" r:id="rId11"/>
    <p:sldId id="269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4" y="77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341976"/>
        <c:axId val="21934236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341976"/>
        <c:axId val="219342368"/>
      </c:lineChart>
      <c:catAx>
        <c:axId val="21934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342368"/>
        <c:crosses val="autoZero"/>
        <c:auto val="1"/>
        <c:lblAlgn val="ctr"/>
        <c:lblOffset val="100"/>
        <c:noMultiLvlLbl val="0"/>
      </c:catAx>
      <c:valAx>
        <c:axId val="21934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341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8450B70-D18C-4E1D-97E9-FA8BA06091D9}">
      <dgm:prSet phldrT="[Text]"/>
      <dgm:spPr/>
      <dgm:t>
        <a:bodyPr/>
        <a:lstStyle/>
        <a:p>
          <a:r>
            <a:rPr lang="en-US" dirty="0" smtClean="0"/>
            <a:t>Group A</a:t>
          </a:r>
          <a:endParaRPr lang="en-US" dirty="0"/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n-U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n-US"/>
        </a:p>
      </dgm:t>
    </dgm:pt>
    <dgm:pt modelId="{C1B61D4D-7B51-471F-A0A6-E55A5EC41A8E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n-U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n-US"/>
        </a:p>
      </dgm:t>
    </dgm:pt>
    <dgm:pt modelId="{F20117B0-FCD8-4927-B2D0-4FE779DC2A9B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n-U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n-US"/>
        </a:p>
      </dgm:t>
    </dgm:pt>
    <dgm:pt modelId="{255827E2-CE07-427C-839C-BE2E51FCDBB8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n-U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n-US"/>
        </a:p>
      </dgm:t>
    </dgm:pt>
    <dgm:pt modelId="{0D636056-30D8-4434-99F7-E38A6E2B8161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n-U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n-US"/>
        </a:p>
      </dgm:t>
    </dgm:pt>
    <dgm:pt modelId="{EB73341C-FA6D-4FF7-B456-80B171416073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n-U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n-US"/>
        </a:p>
      </dgm:t>
    </dgm:pt>
    <dgm:pt modelId="{3791C0EA-2A16-4B79-AE66-267F4C96876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n-U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11E89A27-31F7-41AE-8C82-3D03C749A027}" type="presOf" srcId="{0D636056-30D8-4434-99F7-E38A6E2B8161}" destId="{AE7ECB50-F4B1-47FD-BE6E-79C06FC25BB6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460D234D-E1AC-4E31-B776-E7D0E8CB85AA}" type="presOf" srcId="{255827E2-CE07-427C-839C-BE2E51FCDBB8}" destId="{5812CCDB-7FE7-42D3-9D84-BC2F375234DF}" srcOrd="0" destOrd="0" presId="urn:microsoft.com/office/officeart/2005/8/layout/StepDownProcess"/>
    <dgm:cxn modelId="{F0B3DAC1-9EC4-46B2-B000-78412E8527A2}" type="presOf" srcId="{3791C0EA-2A16-4B79-AE66-267F4C96876D}" destId="{5812CCDB-7FE7-42D3-9D84-BC2F375234DF}" srcOrd="0" destOrd="1" presId="urn:microsoft.com/office/officeart/2005/8/layout/StepDownProcess"/>
    <dgm:cxn modelId="{B94FC8CF-21AB-4D15-929F-08C372D820EA}" type="presOf" srcId="{EB73341C-FA6D-4FF7-B456-80B171416073}" destId="{B00BB2B3-43BF-4BBF-B8B9-75901CCFACA5}" srcOrd="0" destOrd="1" presId="urn:microsoft.com/office/officeart/2005/8/layout/StepDownProcess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E572B2A3-8A34-4E8A-B164-DBC92294F263}" type="presOf" srcId="{C1B61D4D-7B51-471F-A0A6-E55A5EC41A8E}" destId="{B00BB2B3-43BF-4BBF-B8B9-75901CCFACA5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1935F2F0-4117-4564-A6FC-72EB954F2050}" type="presOf" srcId="{F20117B0-FCD8-4927-B2D0-4FE779DC2A9B}" destId="{1D736981-5D82-4672-9205-279958AACFE2}" srcOrd="0" destOrd="0" presId="urn:microsoft.com/office/officeart/2005/8/layout/StepDownProcess"/>
    <dgm:cxn modelId="{470D00CC-0F7E-4A13-8CE0-F14F2C49E263}" type="presOf" srcId="{98450B70-D18C-4E1D-97E9-FA8BA06091D9}" destId="{E2700167-FF4B-4025-A48B-3CB1A8B5F4C4}" srcOrd="0" destOrd="0" presId="urn:microsoft.com/office/officeart/2005/8/layout/StepDownProcess"/>
    <dgm:cxn modelId="{52CCB673-385F-470F-A54C-0A6A09B2E6DD}" type="presOf" srcId="{A33F4830-5CD4-4C71-985C-0708E9B0BE14}" destId="{08ECF78B-FAD5-4D9C-8E49-B3383B679E74}" srcOrd="0" destOrd="0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4161FDDC-ADD8-4D98-A699-0A2C25D5FD32}" type="presParOf" srcId="{08ECF78B-FAD5-4D9C-8E49-B3383B679E74}" destId="{CA25F1EE-EBF1-4624-880B-D3BCF13A2F47}" srcOrd="0" destOrd="0" presId="urn:microsoft.com/office/officeart/2005/8/layout/StepDownProcess"/>
    <dgm:cxn modelId="{AE2B249F-3ACA-4049-8404-6571E5B60ED2}" type="presParOf" srcId="{CA25F1EE-EBF1-4624-880B-D3BCF13A2F47}" destId="{1DBDDA96-9BFE-4E8D-B03A-B2FB6EE49E38}" srcOrd="0" destOrd="0" presId="urn:microsoft.com/office/officeart/2005/8/layout/StepDownProcess"/>
    <dgm:cxn modelId="{ED00EEA0-D5AC-44EB-9945-910B8D155F3C}" type="presParOf" srcId="{CA25F1EE-EBF1-4624-880B-D3BCF13A2F47}" destId="{E2700167-FF4B-4025-A48B-3CB1A8B5F4C4}" srcOrd="1" destOrd="0" presId="urn:microsoft.com/office/officeart/2005/8/layout/StepDownProcess"/>
    <dgm:cxn modelId="{CB95705E-7526-439F-AE91-2D62502F85E5}" type="presParOf" srcId="{CA25F1EE-EBF1-4624-880B-D3BCF13A2F47}" destId="{B00BB2B3-43BF-4BBF-B8B9-75901CCFACA5}" srcOrd="2" destOrd="0" presId="urn:microsoft.com/office/officeart/2005/8/layout/StepDownProcess"/>
    <dgm:cxn modelId="{87C436B9-3662-4F59-A1E4-931B0388531E}" type="presParOf" srcId="{08ECF78B-FAD5-4D9C-8E49-B3383B679E74}" destId="{939CB33E-F6DE-4B22-86E1-389888939D48}" srcOrd="1" destOrd="0" presId="urn:microsoft.com/office/officeart/2005/8/layout/StepDownProcess"/>
    <dgm:cxn modelId="{40B42195-D4A3-4DB3-9111-6033F45AE72D}" type="presParOf" srcId="{08ECF78B-FAD5-4D9C-8E49-B3383B679E74}" destId="{0B9F427B-E521-4A0D-A610-47D9D62FF434}" srcOrd="2" destOrd="0" presId="urn:microsoft.com/office/officeart/2005/8/layout/StepDownProcess"/>
    <dgm:cxn modelId="{FA855177-2360-42C2-9472-E5A819CAD31C}" type="presParOf" srcId="{0B9F427B-E521-4A0D-A610-47D9D62FF434}" destId="{CB65E7BF-26FC-4997-A604-64C56983E379}" srcOrd="0" destOrd="0" presId="urn:microsoft.com/office/officeart/2005/8/layout/StepDownProcess"/>
    <dgm:cxn modelId="{B6A6FCBB-CC80-456D-A533-043BA5806CEB}" type="presParOf" srcId="{0B9F427B-E521-4A0D-A610-47D9D62FF434}" destId="{1D736981-5D82-4672-9205-279958AACFE2}" srcOrd="1" destOrd="0" presId="urn:microsoft.com/office/officeart/2005/8/layout/StepDownProcess"/>
    <dgm:cxn modelId="{863599A3-E258-4E08-9D66-4B0ABF4525A1}" type="presParOf" srcId="{0B9F427B-E521-4A0D-A610-47D9D62FF434}" destId="{5812CCDB-7FE7-42D3-9D84-BC2F375234DF}" srcOrd="2" destOrd="0" presId="urn:microsoft.com/office/officeart/2005/8/layout/StepDownProcess"/>
    <dgm:cxn modelId="{01D25D17-C6D3-4038-975B-0E127F27C05D}" type="presParOf" srcId="{08ECF78B-FAD5-4D9C-8E49-B3383B679E74}" destId="{11E7C21B-758A-4A9D-8566-914D35C1B9FC}" srcOrd="3" destOrd="0" presId="urn:microsoft.com/office/officeart/2005/8/layout/StepDownProcess"/>
    <dgm:cxn modelId="{FE7E8931-4E57-4CBA-9E92-801159BA957A}" type="presParOf" srcId="{08ECF78B-FAD5-4D9C-8E49-B3383B679E74}" destId="{27AC4152-3790-436F-BE68-EF7D8416D588}" srcOrd="4" destOrd="0" presId="urn:microsoft.com/office/officeart/2005/8/layout/StepDownProcess"/>
    <dgm:cxn modelId="{D004FD4F-8D70-45E5-B100-EC6573AE203D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81006" y="1326309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2533" y="16116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Group A</a:t>
          </a:r>
          <a:endParaRPr lang="en-US" sz="3100" kern="1200" dirty="0"/>
        </a:p>
      </dsp:txBody>
      <dsp:txXfrm>
        <a:off x="63004" y="221632"/>
        <a:ext cx="1648464" cy="1117585"/>
      </dsp:txXfrm>
    </dsp:sp>
    <dsp:sp modelId="{B00BB2B3-43BF-4BBF-B8B9-75901CCFACA5}">
      <dsp:nvSpPr>
        <dsp:cNvPr id="0" name=""/>
        <dsp:cNvSpPr/>
      </dsp:nvSpPr>
      <dsp:spPr>
        <a:xfrm>
          <a:off x="1771939" y="279283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1771939" y="279283"/>
        <a:ext cx="1286897" cy="1001032"/>
      </dsp:txXfrm>
    </dsp:sp>
    <dsp:sp modelId="{CB65E7BF-26FC-4997-A604-64C56983E379}">
      <dsp:nvSpPr>
        <dsp:cNvPr id="0" name=""/>
        <dsp:cNvSpPr/>
      </dsp:nvSpPr>
      <dsp:spPr>
        <a:xfrm rot="5400000">
          <a:off x="1748032" y="2717584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469559" y="1552436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Group B</a:t>
          </a:r>
          <a:endParaRPr lang="en-US" sz="3100" kern="1200" dirty="0"/>
        </a:p>
      </dsp:txBody>
      <dsp:txXfrm>
        <a:off x="1530030" y="1612907"/>
        <a:ext cx="1648464" cy="1117585"/>
      </dsp:txXfrm>
    </dsp:sp>
    <dsp:sp modelId="{5812CCDB-7FE7-42D3-9D84-BC2F375234DF}">
      <dsp:nvSpPr>
        <dsp:cNvPr id="0" name=""/>
        <dsp:cNvSpPr/>
      </dsp:nvSpPr>
      <dsp:spPr>
        <a:xfrm>
          <a:off x="3238965" y="1670558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3238965" y="1670558"/>
        <a:ext cx="1286897" cy="1001032"/>
      </dsp:txXfrm>
    </dsp:sp>
    <dsp:sp modelId="{AE7ECB50-F4B1-47FD-BE6E-79C06FC25BB6}">
      <dsp:nvSpPr>
        <dsp:cNvPr id="0" name=""/>
        <dsp:cNvSpPr/>
      </dsp:nvSpPr>
      <dsp:spPr>
        <a:xfrm>
          <a:off x="2936585" y="294371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Group C</a:t>
          </a:r>
          <a:endParaRPr lang="en-US" sz="3100" kern="1200" dirty="0"/>
        </a:p>
      </dsp:txBody>
      <dsp:txXfrm>
        <a:off x="2997056" y="3004182"/>
        <a:ext cx="1648464" cy="111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4/5/2013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4/5/2013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8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p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and Content Layout with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your first bullet point here</a:t>
            </a:r>
          </a:p>
          <a:p>
            <a:r>
              <a:rPr lang="en-US" dirty="0"/>
              <a:t>Add your second bullet point here</a:t>
            </a:r>
          </a:p>
          <a:p>
            <a:r>
              <a:rPr lang="en-US" dirty="0"/>
              <a:t>Add your third bullet point </a:t>
            </a: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Chart</a:t>
            </a:r>
          </a:p>
        </p:txBody>
      </p:sp>
      <p:graphicFrame>
        <p:nvGraphicFramePr>
          <p:cNvPr id="7" name="Content Placeholder 6" descr="Clustered Column – 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182950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262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Content Layout with Table</a:t>
            </a:r>
          </a:p>
        </p:txBody>
      </p:sp>
      <p:graphicFrame>
        <p:nvGraphicFramePr>
          <p:cNvPr id="6" name="Content Placeholder 5" descr="Sample table with 3 rows, 4 columns" title="Table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0687114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5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SmartArt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  <p:graphicFrame>
        <p:nvGraphicFramePr>
          <p:cNvPr id="5" name="Content Placeholder 4" descr="Step Down Process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8040270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67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North Americ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E0214B-FF55-446A-B6D2-DC4E4CEE2772}"/>
</file>

<file path=customXml/itemProps2.xml><?xml version="1.0" encoding="utf-8"?>
<ds:datastoreItem xmlns:ds="http://schemas.openxmlformats.org/officeDocument/2006/customXml" ds:itemID="{AA47951F-1919-4EF7-B713-59491BF1ABEF}"/>
</file>

<file path=customXml/itemProps3.xml><?xml version="1.0" encoding="utf-8"?>
<ds:datastoreItem xmlns:ds="http://schemas.openxmlformats.org/officeDocument/2006/customXml" ds:itemID="{898FDD76-F0E6-400C-B368-713A6135C1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Custom</PresentationFormat>
  <Paragraphs>37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Continental North America 16x9</vt:lpstr>
      <vt:lpstr>Title Layout</vt:lpstr>
      <vt:lpstr>Title and Content Layout with List</vt:lpstr>
      <vt:lpstr>Title and Content Layout  with Chart</vt:lpstr>
      <vt:lpstr>Two Content Layout with Table</vt:lpstr>
      <vt:lpstr>Two Content Layout 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Summer</dc:creator>
  <cp:lastModifiedBy> </cp:lastModifiedBy>
  <cp:revision>2</cp:revision>
  <dcterms:created xsi:type="dcterms:W3CDTF">2013-04-05T20:02:44Z</dcterms:created>
  <dcterms:modified xsi:type="dcterms:W3CDTF">2013-04-05T20:02:58Z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