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59" r:id="rId7"/>
    <p:sldId id="270" r:id="rId8"/>
    <p:sldId id="272" r:id="rId9"/>
    <p:sldId id="258" r:id="rId10"/>
    <p:sldId id="273" r:id="rId11"/>
    <p:sldId id="262" r:id="rId12"/>
    <p:sldId id="263" r:id="rId13"/>
    <p:sldId id="274" r:id="rId14"/>
    <p:sldId id="26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4" y="77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96608"/>
        <c:axId val="64843184"/>
      </c:lineChart>
      <c:catAx>
        <c:axId val="6479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43184"/>
        <c:crosses val="autoZero"/>
        <c:auto val="1"/>
        <c:lblAlgn val="ctr"/>
        <c:lblOffset val="100"/>
        <c:noMultiLvlLbl val="0"/>
      </c:catAx>
      <c:valAx>
        <c:axId val="6484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70AF45-7F05-453B-9B84-F6A146359D3C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en-US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en-US"/>
        </a:p>
      </dgm:t>
    </dgm:pt>
    <dgm:pt modelId="{63CA2DEA-31F6-4CF4-88E6-63724842EACC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en-US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en-US"/>
        </a:p>
      </dgm:t>
    </dgm:pt>
    <dgm:pt modelId="{2A04600B-ADF7-4BE9-933C-2309B67F2DB8}">
      <dgm:prSet phldrT="[Text]"/>
      <dgm:spPr/>
      <dgm:t>
        <a:bodyPr/>
        <a:lstStyle/>
        <a:p>
          <a:r>
            <a:rPr lang="en-US" dirty="0" smtClean="0"/>
            <a:t>Task 3</a:t>
          </a:r>
          <a:endParaRPr lang="en-US" dirty="0"/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en-US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en-US"/>
        </a:p>
      </dgm:t>
    </dgm:pt>
    <dgm:pt modelId="{89FFD1B1-83F5-4E55-AB67-A892038B615E}">
      <dgm:prSet phldrT="[Text]"/>
      <dgm:spPr/>
      <dgm:t>
        <a:bodyPr/>
        <a:lstStyle/>
        <a:p>
          <a:r>
            <a:rPr lang="en-US" dirty="0" smtClean="0"/>
            <a:t>Task 4</a:t>
          </a:r>
          <a:endParaRPr lang="en-US" dirty="0"/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en-US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en-US"/>
        </a:p>
      </dgm:t>
    </dgm:pt>
    <dgm:pt modelId="{7C63F5DD-85B9-42D3-8D98-A8E103092C2B}">
      <dgm:prSet phldrT="[Text]"/>
      <dgm:spPr/>
      <dgm:t>
        <a:bodyPr/>
        <a:lstStyle/>
        <a:p>
          <a:r>
            <a:rPr lang="en-US" dirty="0" smtClean="0"/>
            <a:t>Task 5</a:t>
          </a:r>
          <a:endParaRPr lang="en-US" dirty="0"/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en-US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1</a:t>
          </a:r>
          <a:endParaRPr lang="en-US" sz="3200" kern="1200" dirty="0"/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2</a:t>
          </a:r>
          <a:endParaRPr lang="en-US" sz="3200" kern="1200" dirty="0"/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3</a:t>
          </a:r>
          <a:endParaRPr lang="en-US" sz="3200" kern="1200" dirty="0"/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4</a:t>
          </a:r>
          <a:endParaRPr lang="en-US" sz="3200" kern="1200" dirty="0"/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5</a:t>
          </a:r>
          <a:endParaRPr lang="en-US" sz="3200" kern="1200" dirty="0"/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6/9/2013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6/9/2013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6/9/2013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6/9/2013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6/9/2013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Subtitle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101415"/>
              </p:ext>
            </p:extLst>
          </p:nvPr>
        </p:nvGraphicFramePr>
        <p:xfrm>
          <a:off x="15224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3682538"/>
              </p:ext>
            </p:extLst>
          </p:nvPr>
        </p:nvGraphicFramePr>
        <p:xfrm>
          <a:off x="6475413" y="1828800"/>
          <a:ext cx="4648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0609735"/>
              </p:ext>
            </p:extLst>
          </p:nvPr>
        </p:nvGraphicFramePr>
        <p:xfrm>
          <a:off x="15224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1C974-27AC-4EBB-BF37-EEF69A12DD79}"/>
</file>

<file path=customXml/itemProps2.xml><?xml version="1.0" encoding="utf-8"?>
<ds:datastoreItem xmlns:ds="http://schemas.openxmlformats.org/officeDocument/2006/customXml" ds:itemID="{F65433B3-C2C8-437B-8B31-46B0492B4A52}"/>
</file>

<file path=customXml/itemProps3.xml><?xml version="1.0" encoding="utf-8"?>
<ds:datastoreItem xmlns:ds="http://schemas.openxmlformats.org/officeDocument/2006/customXml" ds:itemID="{D1CB7C02-44D3-4531-BE08-CD33167F38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Custom</PresentationFormat>
  <Paragraphs>32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Watercolor_16x9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Summer</dc:creator>
  <cp:lastModifiedBy> </cp:lastModifiedBy>
  <cp:revision>3</cp:revision>
  <dcterms:created xsi:type="dcterms:W3CDTF">2013-04-05T20:48:24Z</dcterms:created>
  <dcterms:modified xsi:type="dcterms:W3CDTF">2013-06-09T22:20:27Z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