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10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318" r:id="rId14"/>
    <p:sldId id="31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90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479472"/>
        <c:axId val="6014798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79472"/>
        <c:axId val="601479864"/>
      </c:lineChart>
      <c:catAx>
        <c:axId val="6014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79864"/>
        <c:crosses val="autoZero"/>
        <c:auto val="1"/>
        <c:lblAlgn val="ctr"/>
        <c:lblOffset val="100"/>
        <c:noMultiLvlLbl val="0"/>
      </c:catAx>
      <c:valAx>
        <c:axId val="601479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smtClean="0"/>
            <a:t>Task description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5/12/2013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– Line Combinatio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95878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186230"/>
              </p:ext>
            </p:extLst>
          </p:nvPr>
        </p:nvGraphicFramePr>
        <p:xfrm>
          <a:off x="6229350" y="1905000"/>
          <a:ext cx="441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SmartArt</a:t>
            </a:r>
            <a:endParaRPr lang="en-US" dirty="0"/>
          </a:p>
        </p:txBody>
      </p:sp>
      <p:graphicFrame>
        <p:nvGraphicFramePr>
          <p:cNvPr id="3" name="Content Placeholder 2" descr="Alternating Fl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7938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61CCE-2B92-4C9F-B2F8-A258F57499B7}"/>
</file>

<file path=customXml/itemProps2.xml><?xml version="1.0" encoding="utf-8"?>
<ds:datastoreItem xmlns:ds="http://schemas.openxmlformats.org/officeDocument/2006/customXml" ds:itemID="{34EE5782-39D8-4BC2-8DC6-EBA73BB79084}"/>
</file>

<file path=customXml/itemProps3.xml><?xml version="1.0" encoding="utf-8"?>
<ds:datastoreItem xmlns:ds="http://schemas.openxmlformats.org/officeDocument/2006/customXml" ds:itemID="{86E64CE5-9A2F-4A86-9018-E796DAC277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Title Layout</vt:lpstr>
      <vt:lpstr>Title and Content Layout with List</vt:lpstr>
      <vt:lpstr>Title and Content Layout with Chart</vt:lpstr>
      <vt:lpstr>Two Content Layout with Table</vt:lpstr>
      <vt:lpstr>Title and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Summer</dc:creator>
  <cp:lastModifiedBy>echo swinford</cp:lastModifiedBy>
  <cp:revision>2</cp:revision>
  <dcterms:created xsi:type="dcterms:W3CDTF">2013-04-05T20:05:04Z</dcterms:created>
  <dcterms:modified xsi:type="dcterms:W3CDTF">2013-05-12T22:55:31Z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